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0" r:id="rId2"/>
    <p:sldMasterId id="2147483712" r:id="rId3"/>
  </p:sldMasterIdLst>
  <p:notesMasterIdLst>
    <p:notesMasterId r:id="rId18"/>
  </p:notesMasterIdLst>
  <p:handoutMasterIdLst>
    <p:handoutMasterId r:id="rId19"/>
  </p:handoutMasterIdLst>
  <p:sldIdLst>
    <p:sldId id="257" r:id="rId4"/>
    <p:sldId id="258" r:id="rId5"/>
    <p:sldId id="268" r:id="rId6"/>
    <p:sldId id="277" r:id="rId7"/>
    <p:sldId id="266" r:id="rId8"/>
    <p:sldId id="271" r:id="rId9"/>
    <p:sldId id="276" r:id="rId10"/>
    <p:sldId id="275" r:id="rId11"/>
    <p:sldId id="272" r:id="rId12"/>
    <p:sldId id="273" r:id="rId13"/>
    <p:sldId id="278" r:id="rId14"/>
    <p:sldId id="274" r:id="rId15"/>
    <p:sldId id="264" r:id="rId16"/>
    <p:sldId id="262" r:id="rId17"/>
  </p:sldIdLst>
  <p:sldSz cx="9753600" cy="5486400"/>
  <p:notesSz cx="6858000" cy="9144000"/>
  <p:defaultTextStyle>
    <a:defPPr>
      <a:defRPr lang="en-US"/>
    </a:defPPr>
    <a:lvl1pPr algn="l" defTabSz="73183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5125" indent="92075" algn="l" defTabSz="73183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31838" indent="182563" algn="l" defTabSz="73183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96963" indent="274638" algn="l" defTabSz="73183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63675" indent="365125" algn="l" defTabSz="731838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BB6CC3-C488-4162-B9F0-F82887883928}" v="14" dt="2024-04-15T20:25:00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4" autoAdjust="0"/>
    <p:restoredTop sz="85194" autoAdjust="0"/>
  </p:normalViewPr>
  <p:slideViewPr>
    <p:cSldViewPr snapToGrid="0">
      <p:cViewPr varScale="1">
        <p:scale>
          <a:sx n="120" d="100"/>
          <a:sy n="120" d="100"/>
        </p:scale>
        <p:origin x="864" y="108"/>
      </p:cViewPr>
      <p:guideLst>
        <p:guide orient="horz" pos="1728"/>
        <p:guide pos="30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Landra" userId="8f56db58-6ae4-4325-ba78-d9b2e3415281" providerId="ADAL" clId="{D6BB6CC3-C488-4162-B9F0-F82887883928}"/>
    <pc:docChg chg="undo custSel addSld delSld modSld sldOrd">
      <pc:chgData name="Keith Landra" userId="8f56db58-6ae4-4325-ba78-d9b2e3415281" providerId="ADAL" clId="{D6BB6CC3-C488-4162-B9F0-F82887883928}" dt="2024-04-17T15:06:11.760" v="2331" actId="6549"/>
      <pc:docMkLst>
        <pc:docMk/>
      </pc:docMkLst>
      <pc:sldChg chg="modSp mod">
        <pc:chgData name="Keith Landra" userId="8f56db58-6ae4-4325-ba78-d9b2e3415281" providerId="ADAL" clId="{D6BB6CC3-C488-4162-B9F0-F82887883928}" dt="2024-04-12T16:56:23.948" v="1406" actId="20577"/>
        <pc:sldMkLst>
          <pc:docMk/>
          <pc:sldMk cId="0" sldId="257"/>
        </pc:sldMkLst>
        <pc:spChg chg="mod">
          <ac:chgData name="Keith Landra" userId="8f56db58-6ae4-4325-ba78-d9b2e3415281" providerId="ADAL" clId="{D6BB6CC3-C488-4162-B9F0-F82887883928}" dt="2024-04-12T16:56:23.948" v="1406" actId="20577"/>
          <ac:spMkLst>
            <pc:docMk/>
            <pc:sldMk cId="0" sldId="257"/>
            <ac:spMk id="17411" creationId="{00000000-0000-0000-0000-000000000000}"/>
          </ac:spMkLst>
        </pc:spChg>
      </pc:sldChg>
      <pc:sldChg chg="modSp mod">
        <pc:chgData name="Keith Landra" userId="8f56db58-6ae4-4325-ba78-d9b2e3415281" providerId="ADAL" clId="{D6BB6CC3-C488-4162-B9F0-F82887883928}" dt="2024-04-12T13:44:29.737" v="63" actId="20577"/>
        <pc:sldMkLst>
          <pc:docMk/>
          <pc:sldMk cId="0" sldId="258"/>
        </pc:sldMkLst>
        <pc:spChg chg="mod">
          <ac:chgData name="Keith Landra" userId="8f56db58-6ae4-4325-ba78-d9b2e3415281" providerId="ADAL" clId="{D6BB6CC3-C488-4162-B9F0-F82887883928}" dt="2024-04-12T13:44:29.737" v="63" actId="20577"/>
          <ac:spMkLst>
            <pc:docMk/>
            <pc:sldMk cId="0" sldId="258"/>
            <ac:spMk id="5" creationId="{00000000-0000-0000-0000-000000000000}"/>
          </ac:spMkLst>
        </pc:spChg>
      </pc:sldChg>
      <pc:sldChg chg="modSp mod">
        <pc:chgData name="Keith Landra" userId="8f56db58-6ae4-4325-ba78-d9b2e3415281" providerId="ADAL" clId="{D6BB6CC3-C488-4162-B9F0-F82887883928}" dt="2024-04-12T15:32:51.660" v="558" actId="20577"/>
        <pc:sldMkLst>
          <pc:docMk/>
          <pc:sldMk cId="0" sldId="264"/>
        </pc:sldMkLst>
        <pc:spChg chg="mod">
          <ac:chgData name="Keith Landra" userId="8f56db58-6ae4-4325-ba78-d9b2e3415281" providerId="ADAL" clId="{D6BB6CC3-C488-4162-B9F0-F82887883928}" dt="2024-04-12T15:32:51.660" v="558" actId="20577"/>
          <ac:spMkLst>
            <pc:docMk/>
            <pc:sldMk cId="0" sldId="264"/>
            <ac:spMk id="21506" creationId="{00000000-0000-0000-0000-000000000000}"/>
          </ac:spMkLst>
        </pc:spChg>
      </pc:sldChg>
      <pc:sldChg chg="addSp delSp modSp mod ord">
        <pc:chgData name="Keith Landra" userId="8f56db58-6ae4-4325-ba78-d9b2e3415281" providerId="ADAL" clId="{D6BB6CC3-C488-4162-B9F0-F82887883928}" dt="2024-04-12T16:06:22.394" v="1035" actId="1076"/>
        <pc:sldMkLst>
          <pc:docMk/>
          <pc:sldMk cId="0" sldId="266"/>
        </pc:sldMkLst>
        <pc:spChg chg="add del mod">
          <ac:chgData name="Keith Landra" userId="8f56db58-6ae4-4325-ba78-d9b2e3415281" providerId="ADAL" clId="{D6BB6CC3-C488-4162-B9F0-F82887883928}" dt="2024-04-12T16:04:22.689" v="842" actId="478"/>
          <ac:spMkLst>
            <pc:docMk/>
            <pc:sldMk cId="0" sldId="266"/>
            <ac:spMk id="5" creationId="{B73ECFA7-676C-1B0B-084D-928C15E44944}"/>
          </ac:spMkLst>
        </pc:spChg>
        <pc:spChg chg="add mod">
          <ac:chgData name="Keith Landra" userId="8f56db58-6ae4-4325-ba78-d9b2e3415281" providerId="ADAL" clId="{D6BB6CC3-C488-4162-B9F0-F82887883928}" dt="2024-04-12T16:06:15.577" v="1034" actId="20577"/>
          <ac:spMkLst>
            <pc:docMk/>
            <pc:sldMk cId="0" sldId="266"/>
            <ac:spMk id="6" creationId="{8155C668-D8BB-B6A0-31B0-1CBC889C520D}"/>
          </ac:spMkLst>
        </pc:spChg>
        <pc:spChg chg="mod">
          <ac:chgData name="Keith Landra" userId="8f56db58-6ae4-4325-ba78-d9b2e3415281" providerId="ADAL" clId="{D6BB6CC3-C488-4162-B9F0-F82887883928}" dt="2024-04-12T13:46:14.427" v="118" actId="20577"/>
          <ac:spMkLst>
            <pc:docMk/>
            <pc:sldMk cId="0" sldId="266"/>
            <ac:spMk id="18435" creationId="{00000000-0000-0000-0000-000000000000}"/>
          </ac:spMkLst>
        </pc:spChg>
        <pc:spChg chg="del mod">
          <ac:chgData name="Keith Landra" userId="8f56db58-6ae4-4325-ba78-d9b2e3415281" providerId="ADAL" clId="{D6BB6CC3-C488-4162-B9F0-F82887883928}" dt="2024-04-12T16:04:19.218" v="841" actId="478"/>
          <ac:spMkLst>
            <pc:docMk/>
            <pc:sldMk cId="0" sldId="266"/>
            <ac:spMk id="18465" creationId="{23FCBBB3-8845-D7C6-7E73-EC88A2C0D5C6}"/>
          </ac:spMkLst>
        </pc:spChg>
        <pc:spChg chg="del mod">
          <ac:chgData name="Keith Landra" userId="8f56db58-6ae4-4325-ba78-d9b2e3415281" providerId="ADAL" clId="{D6BB6CC3-C488-4162-B9F0-F82887883928}" dt="2024-04-12T15:56:37.684" v="601" actId="478"/>
          <ac:spMkLst>
            <pc:docMk/>
            <pc:sldMk cId="0" sldId="266"/>
            <ac:spMk id="18466" creationId="{CE8E7BF7-E210-4C69-A914-3B019AE77492}"/>
          </ac:spMkLst>
        </pc:spChg>
        <pc:spChg chg="del mod">
          <ac:chgData name="Keith Landra" userId="8f56db58-6ae4-4325-ba78-d9b2e3415281" providerId="ADAL" clId="{D6BB6CC3-C488-4162-B9F0-F82887883928}" dt="2024-04-12T15:56:39.674" v="602" actId="478"/>
          <ac:spMkLst>
            <pc:docMk/>
            <pc:sldMk cId="0" sldId="266"/>
            <ac:spMk id="18467" creationId="{0905D6B8-AA6C-2B92-9277-FA4236250A27}"/>
          </ac:spMkLst>
        </pc:spChg>
        <pc:picChg chg="add mod">
          <ac:chgData name="Keith Landra" userId="8f56db58-6ae4-4325-ba78-d9b2e3415281" providerId="ADAL" clId="{D6BB6CC3-C488-4162-B9F0-F82887883928}" dt="2024-04-12T16:06:22.394" v="1035" actId="1076"/>
          <ac:picMkLst>
            <pc:docMk/>
            <pc:sldMk cId="0" sldId="266"/>
            <ac:picMk id="3" creationId="{57E3D422-F598-D943-07CA-3605803DF16D}"/>
          </ac:picMkLst>
        </pc:picChg>
      </pc:sldChg>
      <pc:sldChg chg="modSp mod">
        <pc:chgData name="Keith Landra" userId="8f56db58-6ae4-4325-ba78-d9b2e3415281" providerId="ADAL" clId="{D6BB6CC3-C488-4162-B9F0-F82887883928}" dt="2024-04-15T14:44:59.596" v="1875" actId="14100"/>
        <pc:sldMkLst>
          <pc:docMk/>
          <pc:sldMk cId="3294139268" sldId="268"/>
        </pc:sldMkLst>
        <pc:spChg chg="mod">
          <ac:chgData name="Keith Landra" userId="8f56db58-6ae4-4325-ba78-d9b2e3415281" providerId="ADAL" clId="{D6BB6CC3-C488-4162-B9F0-F82887883928}" dt="2024-04-15T14:43:59.669" v="1866" actId="14100"/>
          <ac:spMkLst>
            <pc:docMk/>
            <pc:sldMk cId="3294139268" sldId="268"/>
            <ac:spMk id="9" creationId="{1780DEEA-873A-AD6F-9B88-02BF9204DA0D}"/>
          </ac:spMkLst>
        </pc:spChg>
        <pc:spChg chg="mod">
          <ac:chgData name="Keith Landra" userId="8f56db58-6ae4-4325-ba78-d9b2e3415281" providerId="ADAL" clId="{D6BB6CC3-C488-4162-B9F0-F82887883928}" dt="2024-04-15T14:44:59.596" v="1875" actId="14100"/>
          <ac:spMkLst>
            <pc:docMk/>
            <pc:sldMk cId="3294139268" sldId="268"/>
            <ac:spMk id="15" creationId="{4667617E-A816-7511-C00B-9FCA51C905E1}"/>
          </ac:spMkLst>
        </pc:spChg>
        <pc:cxnChg chg="mod">
          <ac:chgData name="Keith Landra" userId="8f56db58-6ae4-4325-ba78-d9b2e3415281" providerId="ADAL" clId="{D6BB6CC3-C488-4162-B9F0-F82887883928}" dt="2024-04-15T14:44:59.596" v="1875" actId="14100"/>
          <ac:cxnSpMkLst>
            <pc:docMk/>
            <pc:sldMk cId="3294139268" sldId="268"/>
            <ac:cxnSpMk id="18460" creationId="{728ACA96-3463-4228-8EDA-563A159FFCFF}"/>
          </ac:cxnSpMkLst>
        </pc:cxnChg>
        <pc:cxnChg chg="mod">
          <ac:chgData name="Keith Landra" userId="8f56db58-6ae4-4325-ba78-d9b2e3415281" providerId="ADAL" clId="{D6BB6CC3-C488-4162-B9F0-F82887883928}" dt="2024-04-15T14:43:59.669" v="1866" actId="14100"/>
          <ac:cxnSpMkLst>
            <pc:docMk/>
            <pc:sldMk cId="3294139268" sldId="268"/>
            <ac:cxnSpMk id="18462" creationId="{6927FCEB-4B5E-82C1-50E3-984562D1245F}"/>
          </ac:cxnSpMkLst>
        </pc:cxnChg>
      </pc:sldChg>
      <pc:sldChg chg="modSp del mod">
        <pc:chgData name="Keith Landra" userId="8f56db58-6ae4-4325-ba78-d9b2e3415281" providerId="ADAL" clId="{D6BB6CC3-C488-4162-B9F0-F82887883928}" dt="2024-04-12T14:27:24.043" v="326" actId="2696"/>
        <pc:sldMkLst>
          <pc:docMk/>
          <pc:sldMk cId="4139246181" sldId="269"/>
        </pc:sldMkLst>
        <pc:spChg chg="mod">
          <ac:chgData name="Keith Landra" userId="8f56db58-6ae4-4325-ba78-d9b2e3415281" providerId="ADAL" clId="{D6BB6CC3-C488-4162-B9F0-F82887883928}" dt="2024-04-12T13:44:57.917" v="105" actId="20577"/>
          <ac:spMkLst>
            <pc:docMk/>
            <pc:sldMk cId="4139246181" sldId="269"/>
            <ac:spMk id="18435" creationId="{00000000-0000-0000-0000-000000000000}"/>
          </ac:spMkLst>
        </pc:spChg>
      </pc:sldChg>
      <pc:sldChg chg="del">
        <pc:chgData name="Keith Landra" userId="8f56db58-6ae4-4325-ba78-d9b2e3415281" providerId="ADAL" clId="{D6BB6CC3-C488-4162-B9F0-F82887883928}" dt="2024-04-12T14:27:29.092" v="327" actId="2696"/>
        <pc:sldMkLst>
          <pc:docMk/>
          <pc:sldMk cId="2705048000" sldId="270"/>
        </pc:sldMkLst>
      </pc:sldChg>
      <pc:sldChg chg="modSp mod">
        <pc:chgData name="Keith Landra" userId="8f56db58-6ae4-4325-ba78-d9b2e3415281" providerId="ADAL" clId="{D6BB6CC3-C488-4162-B9F0-F82887883928}" dt="2024-04-15T14:19:18.701" v="1453" actId="20577"/>
        <pc:sldMkLst>
          <pc:docMk/>
          <pc:sldMk cId="2592479348" sldId="271"/>
        </pc:sldMkLst>
        <pc:spChg chg="mod">
          <ac:chgData name="Keith Landra" userId="8f56db58-6ae4-4325-ba78-d9b2e3415281" providerId="ADAL" clId="{D6BB6CC3-C488-4162-B9F0-F82887883928}" dt="2024-04-12T14:21:22.049" v="128" actId="20577"/>
          <ac:spMkLst>
            <pc:docMk/>
            <pc:sldMk cId="2592479348" sldId="271"/>
            <ac:spMk id="18435" creationId="{00000000-0000-0000-0000-000000000000}"/>
          </ac:spMkLst>
        </pc:spChg>
        <pc:spChg chg="mod">
          <ac:chgData name="Keith Landra" userId="8f56db58-6ae4-4325-ba78-d9b2e3415281" providerId="ADAL" clId="{D6BB6CC3-C488-4162-B9F0-F82887883928}" dt="2024-04-15T14:19:18.701" v="1453" actId="20577"/>
          <ac:spMkLst>
            <pc:docMk/>
            <pc:sldMk cId="2592479348" sldId="271"/>
            <ac:spMk id="18465" creationId="{23FCBBB3-8845-D7C6-7E73-EC88A2C0D5C6}"/>
          </ac:spMkLst>
        </pc:spChg>
      </pc:sldChg>
      <pc:sldChg chg="modSp mod modNotesTx">
        <pc:chgData name="Keith Landra" userId="8f56db58-6ae4-4325-ba78-d9b2e3415281" providerId="ADAL" clId="{D6BB6CC3-C488-4162-B9F0-F82887883928}" dt="2024-04-17T15:06:02.424" v="2329" actId="6549"/>
        <pc:sldMkLst>
          <pc:docMk/>
          <pc:sldMk cId="4195644947" sldId="272"/>
        </pc:sldMkLst>
        <pc:spChg chg="mod">
          <ac:chgData name="Keith Landra" userId="8f56db58-6ae4-4325-ba78-d9b2e3415281" providerId="ADAL" clId="{D6BB6CC3-C488-4162-B9F0-F82887883928}" dt="2024-04-12T16:43:01.262" v="1220" actId="20577"/>
          <ac:spMkLst>
            <pc:docMk/>
            <pc:sldMk cId="4195644947" sldId="272"/>
            <ac:spMk id="18435" creationId="{00000000-0000-0000-0000-000000000000}"/>
          </ac:spMkLst>
        </pc:spChg>
        <pc:spChg chg="mod">
          <ac:chgData name="Keith Landra" userId="8f56db58-6ae4-4325-ba78-d9b2e3415281" providerId="ADAL" clId="{D6BB6CC3-C488-4162-B9F0-F82887883928}" dt="2024-04-12T16:47:25.690" v="1262" actId="20577"/>
          <ac:spMkLst>
            <pc:docMk/>
            <pc:sldMk cId="4195644947" sldId="272"/>
            <ac:spMk id="18465" creationId="{23FCBBB3-8845-D7C6-7E73-EC88A2C0D5C6}"/>
          </ac:spMkLst>
        </pc:spChg>
      </pc:sldChg>
      <pc:sldChg chg="modSp mod modNotesTx">
        <pc:chgData name="Keith Landra" userId="8f56db58-6ae4-4325-ba78-d9b2e3415281" providerId="ADAL" clId="{D6BB6CC3-C488-4162-B9F0-F82887883928}" dt="2024-04-17T15:06:05.840" v="2330" actId="6549"/>
        <pc:sldMkLst>
          <pc:docMk/>
          <pc:sldMk cId="1852775586" sldId="273"/>
        </pc:sldMkLst>
        <pc:spChg chg="mod">
          <ac:chgData name="Keith Landra" userId="8f56db58-6ae4-4325-ba78-d9b2e3415281" providerId="ADAL" clId="{D6BB6CC3-C488-4162-B9F0-F82887883928}" dt="2024-04-12T16:43:07.777" v="1232" actId="20577"/>
          <ac:spMkLst>
            <pc:docMk/>
            <pc:sldMk cId="1852775586" sldId="273"/>
            <ac:spMk id="18435" creationId="{00000000-0000-0000-0000-000000000000}"/>
          </ac:spMkLst>
        </pc:spChg>
        <pc:spChg chg="mod">
          <ac:chgData name="Keith Landra" userId="8f56db58-6ae4-4325-ba78-d9b2e3415281" providerId="ADAL" clId="{D6BB6CC3-C488-4162-B9F0-F82887883928}" dt="2024-04-17T15:03:18.216" v="2323" actId="20577"/>
          <ac:spMkLst>
            <pc:docMk/>
            <pc:sldMk cId="1852775586" sldId="273"/>
            <ac:spMk id="18465" creationId="{23FCBBB3-8845-D7C6-7E73-EC88A2C0D5C6}"/>
          </ac:spMkLst>
        </pc:spChg>
      </pc:sldChg>
      <pc:sldChg chg="addSp delSp modSp mod modNotesTx">
        <pc:chgData name="Keith Landra" userId="8f56db58-6ae4-4325-ba78-d9b2e3415281" providerId="ADAL" clId="{D6BB6CC3-C488-4162-B9F0-F82887883928}" dt="2024-04-17T15:06:11.760" v="2331" actId="6549"/>
        <pc:sldMkLst>
          <pc:docMk/>
          <pc:sldMk cId="3278308156" sldId="274"/>
        </pc:sldMkLst>
        <pc:spChg chg="mod">
          <ac:chgData name="Keith Landra" userId="8f56db58-6ae4-4325-ba78-d9b2e3415281" providerId="ADAL" clId="{D6BB6CC3-C488-4162-B9F0-F82887883928}" dt="2024-04-12T16:40:01.225" v="1197" actId="20577"/>
          <ac:spMkLst>
            <pc:docMk/>
            <pc:sldMk cId="3278308156" sldId="274"/>
            <ac:spMk id="18435" creationId="{00000000-0000-0000-0000-000000000000}"/>
          </ac:spMkLst>
        </pc:spChg>
        <pc:spChg chg="mod">
          <ac:chgData name="Keith Landra" userId="8f56db58-6ae4-4325-ba78-d9b2e3415281" providerId="ADAL" clId="{D6BB6CC3-C488-4162-B9F0-F82887883928}" dt="2024-04-12T16:42:05.179" v="1215" actId="114"/>
          <ac:spMkLst>
            <pc:docMk/>
            <pc:sldMk cId="3278308156" sldId="274"/>
            <ac:spMk id="18465" creationId="{23FCBBB3-8845-D7C6-7E73-EC88A2C0D5C6}"/>
          </ac:spMkLst>
        </pc:spChg>
        <pc:picChg chg="add del">
          <ac:chgData name="Keith Landra" userId="8f56db58-6ae4-4325-ba78-d9b2e3415281" providerId="ADAL" clId="{D6BB6CC3-C488-4162-B9F0-F82887883928}" dt="2024-04-12T16:40:59.942" v="1203" actId="22"/>
          <ac:picMkLst>
            <pc:docMk/>
            <pc:sldMk cId="3278308156" sldId="274"/>
            <ac:picMk id="3" creationId="{147D2349-4669-E82F-B55D-8D559E153B09}"/>
          </ac:picMkLst>
        </pc:picChg>
      </pc:sldChg>
      <pc:sldChg chg="addSp delSp modSp add mod modNotesTx">
        <pc:chgData name="Keith Landra" userId="8f56db58-6ae4-4325-ba78-d9b2e3415281" providerId="ADAL" clId="{D6BB6CC3-C488-4162-B9F0-F82887883928}" dt="2024-04-17T15:05:58.587" v="2328" actId="6549"/>
        <pc:sldMkLst>
          <pc:docMk/>
          <pc:sldMk cId="2415167557" sldId="275"/>
        </pc:sldMkLst>
        <pc:spChg chg="mod">
          <ac:chgData name="Keith Landra" userId="8f56db58-6ae4-4325-ba78-d9b2e3415281" providerId="ADAL" clId="{D6BB6CC3-C488-4162-B9F0-F82887883928}" dt="2024-04-12T15:27:15.773" v="468" actId="20577"/>
          <ac:spMkLst>
            <pc:docMk/>
            <pc:sldMk cId="2415167557" sldId="275"/>
            <ac:spMk id="18435" creationId="{00000000-0000-0000-0000-000000000000}"/>
          </ac:spMkLst>
        </pc:spChg>
        <pc:spChg chg="mod">
          <ac:chgData name="Keith Landra" userId="8f56db58-6ae4-4325-ba78-d9b2e3415281" providerId="ADAL" clId="{D6BB6CC3-C488-4162-B9F0-F82887883928}" dt="2024-04-12T14:47:10.330" v="337" actId="6549"/>
          <ac:spMkLst>
            <pc:docMk/>
            <pc:sldMk cId="2415167557" sldId="275"/>
            <ac:spMk id="18465" creationId="{23FCBBB3-8845-D7C6-7E73-EC88A2C0D5C6}"/>
          </ac:spMkLst>
        </pc:spChg>
        <pc:picChg chg="add del mod">
          <ac:chgData name="Keith Landra" userId="8f56db58-6ae4-4325-ba78-d9b2e3415281" providerId="ADAL" clId="{D6BB6CC3-C488-4162-B9F0-F82887883928}" dt="2024-04-15T14:24:31.431" v="1499" actId="478"/>
          <ac:picMkLst>
            <pc:docMk/>
            <pc:sldMk cId="2415167557" sldId="275"/>
            <ac:picMk id="3" creationId="{EF8E717A-40C8-66DB-799D-21EF52576814}"/>
          </ac:picMkLst>
        </pc:picChg>
        <pc:picChg chg="add del mod">
          <ac:chgData name="Keith Landra" userId="8f56db58-6ae4-4325-ba78-d9b2e3415281" providerId="ADAL" clId="{D6BB6CC3-C488-4162-B9F0-F82887883928}" dt="2024-04-15T20:24:19.404" v="1999" actId="478"/>
          <ac:picMkLst>
            <pc:docMk/>
            <pc:sldMk cId="2415167557" sldId="275"/>
            <ac:picMk id="4" creationId="{83A751CE-9D49-5E7F-16E3-8DEF65FA9FE5}"/>
          </ac:picMkLst>
        </pc:picChg>
        <pc:picChg chg="add mod">
          <ac:chgData name="Keith Landra" userId="8f56db58-6ae4-4325-ba78-d9b2e3415281" providerId="ADAL" clId="{D6BB6CC3-C488-4162-B9F0-F82887883928}" dt="2024-04-15T20:25:00.673" v="2008" actId="1076"/>
          <ac:picMkLst>
            <pc:docMk/>
            <pc:sldMk cId="2415167557" sldId="275"/>
            <ac:picMk id="1026" creationId="{DA92D237-6931-2841-B804-B748C871A94A}"/>
          </ac:picMkLst>
        </pc:picChg>
      </pc:sldChg>
      <pc:sldChg chg="modSp add mod modNotesTx">
        <pc:chgData name="Keith Landra" userId="8f56db58-6ae4-4325-ba78-d9b2e3415281" providerId="ADAL" clId="{D6BB6CC3-C488-4162-B9F0-F82887883928}" dt="2024-04-17T15:05:54.449" v="2327" actId="6549"/>
        <pc:sldMkLst>
          <pc:docMk/>
          <pc:sldMk cId="2144805854" sldId="276"/>
        </pc:sldMkLst>
        <pc:spChg chg="mod">
          <ac:chgData name="Keith Landra" userId="8f56db58-6ae4-4325-ba78-d9b2e3415281" providerId="ADAL" clId="{D6BB6CC3-C488-4162-B9F0-F82887883928}" dt="2024-04-15T14:18:49.253" v="1438" actId="20577"/>
          <ac:spMkLst>
            <pc:docMk/>
            <pc:sldMk cId="2144805854" sldId="276"/>
            <ac:spMk id="18435" creationId="{00000000-0000-0000-0000-000000000000}"/>
          </ac:spMkLst>
        </pc:spChg>
        <pc:spChg chg="mod">
          <ac:chgData name="Keith Landra" userId="8f56db58-6ae4-4325-ba78-d9b2e3415281" providerId="ADAL" clId="{D6BB6CC3-C488-4162-B9F0-F82887883928}" dt="2024-04-15T15:58:04.808" v="1897" actId="20577"/>
          <ac:spMkLst>
            <pc:docMk/>
            <pc:sldMk cId="2144805854" sldId="276"/>
            <ac:spMk id="18465" creationId="{23FCBBB3-8845-D7C6-7E73-EC88A2C0D5C6}"/>
          </ac:spMkLst>
        </pc:spChg>
      </pc:sldChg>
      <pc:sldChg chg="addSp delSp modSp add mod modNotesTx">
        <pc:chgData name="Keith Landra" userId="8f56db58-6ae4-4325-ba78-d9b2e3415281" providerId="ADAL" clId="{D6BB6CC3-C488-4162-B9F0-F82887883928}" dt="2024-04-17T15:05:44.287" v="2326" actId="6549"/>
        <pc:sldMkLst>
          <pc:docMk/>
          <pc:sldMk cId="683441060" sldId="277"/>
        </pc:sldMkLst>
        <pc:spChg chg="add mod">
          <ac:chgData name="Keith Landra" userId="8f56db58-6ae4-4325-ba78-d9b2e3415281" providerId="ADAL" clId="{D6BB6CC3-C488-4162-B9F0-F82887883928}" dt="2024-04-17T14:54:49.518" v="2208" actId="20577"/>
          <ac:spMkLst>
            <pc:docMk/>
            <pc:sldMk cId="683441060" sldId="277"/>
            <ac:spMk id="2" creationId="{6C9D812C-BFB1-74B4-42AF-390CD8252C61}"/>
          </ac:spMkLst>
        </pc:spChg>
        <pc:spChg chg="mod">
          <ac:chgData name="Keith Landra" userId="8f56db58-6ae4-4325-ba78-d9b2e3415281" providerId="ADAL" clId="{D6BB6CC3-C488-4162-B9F0-F82887883928}" dt="2024-04-12T16:03:12.636" v="838" actId="14100"/>
          <ac:spMkLst>
            <pc:docMk/>
            <pc:sldMk cId="683441060" sldId="277"/>
            <ac:spMk id="18465" creationId="{23FCBBB3-8845-D7C6-7E73-EC88A2C0D5C6}"/>
          </ac:spMkLst>
        </pc:spChg>
        <pc:spChg chg="del">
          <ac:chgData name="Keith Landra" userId="8f56db58-6ae4-4325-ba78-d9b2e3415281" providerId="ADAL" clId="{D6BB6CC3-C488-4162-B9F0-F82887883928}" dt="2024-04-12T16:02:07.039" v="831" actId="478"/>
          <ac:spMkLst>
            <pc:docMk/>
            <pc:sldMk cId="683441060" sldId="277"/>
            <ac:spMk id="18466" creationId="{CE8E7BF7-E210-4C69-A914-3B019AE77492}"/>
          </ac:spMkLst>
        </pc:spChg>
        <pc:spChg chg="del">
          <ac:chgData name="Keith Landra" userId="8f56db58-6ae4-4325-ba78-d9b2e3415281" providerId="ADAL" clId="{D6BB6CC3-C488-4162-B9F0-F82887883928}" dt="2024-04-12T16:02:13.368" v="832" actId="478"/>
          <ac:spMkLst>
            <pc:docMk/>
            <pc:sldMk cId="683441060" sldId="277"/>
            <ac:spMk id="18467" creationId="{0905D6B8-AA6C-2B92-9277-FA4236250A27}"/>
          </ac:spMkLst>
        </pc:spChg>
      </pc:sldChg>
      <pc:sldChg chg="modSp add mod">
        <pc:chgData name="Keith Landra" userId="8f56db58-6ae4-4325-ba78-d9b2e3415281" providerId="ADAL" clId="{D6BB6CC3-C488-4162-B9F0-F82887883928}" dt="2024-04-12T16:51:58.461" v="1371" actId="20577"/>
        <pc:sldMkLst>
          <pc:docMk/>
          <pc:sldMk cId="2466685323" sldId="278"/>
        </pc:sldMkLst>
        <pc:spChg chg="mod">
          <ac:chgData name="Keith Landra" userId="8f56db58-6ae4-4325-ba78-d9b2e3415281" providerId="ADAL" clId="{D6BB6CC3-C488-4162-B9F0-F82887883928}" dt="2024-04-12T16:51:58.461" v="1371" actId="20577"/>
          <ac:spMkLst>
            <pc:docMk/>
            <pc:sldMk cId="2466685323" sldId="278"/>
            <ac:spMk id="18465" creationId="{23FCBBB3-8845-D7C6-7E73-EC88A2C0D5C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212446-5681-4A5F-84C5-DC505653E2EA}" type="datetimeFigureOut">
              <a:rPr lang="en-US"/>
              <a:pPr>
                <a:defRPr/>
              </a:pPr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08107B-5175-4F0B-9454-0CDE2510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4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73DD32-C455-4D54-B5F4-A4D6D5CB0259}" type="datetimeFigureOut">
              <a:rPr lang="en-US"/>
              <a:pPr>
                <a:defRPr/>
              </a:pPr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424FAA-6BA3-430F-88F6-BD536D4DB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6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41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2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70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7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2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424FAA-6BA3-430F-88F6-BD536D4DBD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 ENG - Title 1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731005" y="1579933"/>
            <a:ext cx="8364532" cy="3586605"/>
          </a:xfrm>
          <a:prstGeom prst="rect">
            <a:avLst/>
          </a:prstGeom>
          <a:ln>
            <a:noFill/>
          </a:ln>
        </p:spPr>
        <p:txBody>
          <a:bodyPr lIns="0"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5009" y="889630"/>
            <a:ext cx="8370528" cy="504605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2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ird spl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99DB7F2-0FD8-4EE1-ACDE-5E2806A3B02D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33067" y="1928813"/>
            <a:ext cx="4849785" cy="2904442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723076" y="990601"/>
            <a:ext cx="3145602" cy="77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22888" y="2622551"/>
            <a:ext cx="3145790" cy="2210705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722888" y="1928814"/>
            <a:ext cx="3159554" cy="693737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416727" y="891015"/>
            <a:ext cx="1678810" cy="512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lIns="182880" tIns="91440"/>
          <a:lstStyle>
            <a:lvl1pPr algn="r">
              <a:spcBef>
                <a:spcPts val="0"/>
              </a:spcBef>
              <a:defRPr sz="900" b="1" baseline="0">
                <a:solidFill>
                  <a:schemeClr val="bg1"/>
                </a:solidFill>
              </a:defRPr>
            </a:lvl1pPr>
            <a:lvl2pPr>
              <a:defRPr sz="9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 ENG - Title 2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71250" y="342901"/>
            <a:ext cx="4882350" cy="4881563"/>
          </a:xfrm>
          <a:prstGeom prst="rect">
            <a:avLst/>
          </a:prstGeom>
        </p:spPr>
        <p:txBody>
          <a:bodyPr lIns="0"/>
          <a:lstStyle/>
          <a:p>
            <a:pPr lvl="0"/>
            <a:endParaRPr lang="en-US" noProof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222570" y="1054100"/>
            <a:ext cx="3326558" cy="1778907"/>
          </a:xfrm>
          <a:prstGeom prst="rect">
            <a:avLst/>
          </a:prstGeom>
        </p:spPr>
        <p:txBody>
          <a:bodyPr lIns="0"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222570" y="3117849"/>
            <a:ext cx="3336299" cy="1019585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7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42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E10F013-4F0F-4A00-9B8E-A3273985945C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76" y="1543050"/>
            <a:ext cx="8359775" cy="3282696"/>
          </a:xfrm>
          <a:prstGeom prst="rect">
            <a:avLst/>
          </a:prstGeom>
        </p:spPr>
        <p:txBody>
          <a:bodyPr lIns="0"/>
          <a:lstStyle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25009" y="889629"/>
            <a:ext cx="8370528" cy="549872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23077" y="5165725"/>
            <a:ext cx="3290314" cy="292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1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FBF96B7D-592F-43B2-8CC4-EAFA5922E3AA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888" y="2009870"/>
            <a:ext cx="4026585" cy="2823386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861" y="2009870"/>
            <a:ext cx="3968990" cy="2823386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23076" y="1543050"/>
            <a:ext cx="8359775" cy="400142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725009" y="889629"/>
            <a:ext cx="8370528" cy="522712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3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AE768A4-03E1-4541-B9D4-432BFE617A3C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722888" y="990601"/>
            <a:ext cx="4026585" cy="3842655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113861" y="990601"/>
            <a:ext cx="3968990" cy="3842655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23077" y="5165725"/>
            <a:ext cx="3290314" cy="292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7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rd spli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F47F54B-4D94-41A3-839D-5205A72D0B27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33067" y="990601"/>
            <a:ext cx="4849785" cy="3842655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723076" y="990601"/>
            <a:ext cx="3145602" cy="77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/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22888" y="2622551"/>
            <a:ext cx="3145790" cy="2210705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722888" y="1928814"/>
            <a:ext cx="3159554" cy="693737"/>
          </a:xfrm>
          <a:prstGeom prst="rect">
            <a:avLst/>
          </a:prstGeom>
        </p:spPr>
        <p:txBody>
          <a:bodyPr lIns="0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9F4BD29-5969-4FD2-B5DA-AD6AC86269BA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3076" y="890588"/>
            <a:ext cx="8359775" cy="512762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3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3B8FB17-278D-456C-B122-75956260D32A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76" y="1543050"/>
            <a:ext cx="8359775" cy="3282696"/>
          </a:xfrm>
          <a:prstGeom prst="rect">
            <a:avLst/>
          </a:prstGeom>
        </p:spPr>
        <p:txBody>
          <a:bodyPr lIns="0"/>
          <a:lstStyle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25009" y="889629"/>
            <a:ext cx="6581866" cy="549872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416727" y="891015"/>
            <a:ext cx="1678810" cy="512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lIns="182880" tIns="91440"/>
          <a:lstStyle>
            <a:lvl1pPr algn="r">
              <a:spcBef>
                <a:spcPts val="0"/>
              </a:spcBef>
              <a:defRPr sz="900" b="1" baseline="0">
                <a:solidFill>
                  <a:schemeClr val="bg1"/>
                </a:solidFill>
              </a:defRPr>
            </a:lvl1pPr>
            <a:lvl2pPr>
              <a:defRPr sz="9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723077" y="5165725"/>
            <a:ext cx="3290314" cy="292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6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B99944F-EA5F-417B-A5D2-5475FA987574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888" y="2009870"/>
            <a:ext cx="4026585" cy="2823386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861" y="2009870"/>
            <a:ext cx="3968990" cy="2823386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723076" y="1543050"/>
            <a:ext cx="8359775" cy="400142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725009" y="889629"/>
            <a:ext cx="6591583" cy="522712"/>
          </a:xfrm>
          <a:prstGeom prst="rect">
            <a:avLst/>
          </a:prstGeom>
        </p:spPr>
        <p:txBody>
          <a:bodyPr lIns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416727" y="891015"/>
            <a:ext cx="1678810" cy="512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lIns="182880" tIns="91440"/>
          <a:lstStyle>
            <a:lvl1pPr algn="r">
              <a:spcBef>
                <a:spcPts val="0"/>
              </a:spcBef>
              <a:defRPr sz="900" b="1" baseline="0">
                <a:solidFill>
                  <a:schemeClr val="bg1"/>
                </a:solidFill>
              </a:defRPr>
            </a:lvl1pPr>
            <a:lvl2pPr>
              <a:defRPr sz="9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38738"/>
            <a:ext cx="9742500" cy="347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3197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41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401577" y="5138738"/>
            <a:ext cx="352024" cy="34925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defPPr>
              <a:defRPr lang="en-US"/>
            </a:defPPr>
            <a:lvl1pPr algn="ctr" defTabSz="731977" rtl="0" eaLnBrk="1" fontAlgn="auto" hangingPunct="1">
              <a:spcBef>
                <a:spcPts val="0"/>
              </a:spcBef>
              <a:spcAft>
                <a:spcPts val="0"/>
              </a:spcAft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5125" indent="9207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731838" indent="182563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096963" indent="274638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463675" indent="365125" algn="l" defTabSz="731838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D3B8AD2-E069-4B18-BDCE-B9DCEA841713}" type="slidenum">
              <a:rPr lang="en-US" sz="900" smtClean="0"/>
              <a:pPr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722888" y="990601"/>
            <a:ext cx="4026585" cy="3842655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113861" y="1709260"/>
            <a:ext cx="3968990" cy="3123995"/>
          </a:xfrm>
          <a:prstGeom prst="rect">
            <a:avLst/>
          </a:prstGeom>
        </p:spPr>
        <p:txBody>
          <a:bodyPr lIns="0"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416727" y="891015"/>
            <a:ext cx="1678810" cy="5127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lIns="182880" tIns="91440"/>
          <a:lstStyle>
            <a:lvl1pPr algn="r">
              <a:spcBef>
                <a:spcPts val="0"/>
              </a:spcBef>
              <a:defRPr sz="900" b="1" baseline="0">
                <a:solidFill>
                  <a:schemeClr val="bg1"/>
                </a:solidFill>
              </a:defRPr>
            </a:lvl1pPr>
            <a:lvl2pPr>
              <a:defRPr sz="9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723077" y="5165725"/>
            <a:ext cx="3290314" cy="2921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cer-rec.gc.ca/" TargetMode="Externa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76" y="363538"/>
            <a:ext cx="2181914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926" y="49214"/>
            <a:ext cx="155239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723077" y="5167313"/>
            <a:ext cx="3290314" cy="292100"/>
          </a:xfrm>
          <a:prstGeom prst="rect">
            <a:avLst/>
          </a:prstGeom>
        </p:spPr>
        <p:txBody>
          <a:bodyPr vert="horz" lIns="0" tIns="0" rIns="91440" bIns="0" rtlCol="0" anchor="ctr" anchorCtr="0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</p:sldLayoutIdLst>
  <p:txStyles>
    <p:titleStyle>
      <a:lvl1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2pPr>
      <a:lvl3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3pPr>
      <a:lvl4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4pPr>
      <a:lvl5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5pPr>
      <a:lvl6pPr marL="457200" algn="l" defTabSz="7302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6pPr>
      <a:lvl7pPr marL="914400" algn="l" defTabSz="7302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7pPr>
      <a:lvl8pPr marL="1371600" algn="l" defTabSz="7302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8pPr>
      <a:lvl9pPr marL="1828800" algn="l" defTabSz="7302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730250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1" y="4706938"/>
            <a:ext cx="1555565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76" y="363538"/>
            <a:ext cx="2181914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599" y="4225925"/>
            <a:ext cx="3291899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</p:sldLayoutIdLst>
  <p:txStyles>
    <p:titleStyle>
      <a:lvl1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2pPr>
      <a:lvl3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3pPr>
      <a:lvl4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4pPr>
      <a:lvl5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5pPr>
      <a:lvl6pPr marL="4572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6pPr>
      <a:lvl7pPr marL="9144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7pPr>
      <a:lvl8pPr marL="13716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8pPr>
      <a:lvl9pPr marL="18288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730250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833" y="1081088"/>
            <a:ext cx="3566224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384" y="3860801"/>
            <a:ext cx="279082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843721" y="1993901"/>
            <a:ext cx="4979077" cy="1781175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1600" dirty="0">
                <a:solidFill>
                  <a:schemeClr val="tx2"/>
                </a:solidFill>
                <a:hlinkClick r:id="rId5"/>
              </a:rPr>
              <a:t>www.cer-rec.gc.ca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sz="1600" dirty="0"/>
              <a:t>1-800-899-1265 </a:t>
            </a:r>
          </a:p>
          <a:p>
            <a:pPr>
              <a:defRPr/>
            </a:pPr>
            <a:r>
              <a:rPr lang="en-US" sz="1050" b="1" dirty="0"/>
              <a:t>Twitter: </a:t>
            </a:r>
            <a:r>
              <a:rPr lang="en-US" sz="1050" dirty="0"/>
              <a:t>@CER_REC  |  @REC_CER </a:t>
            </a:r>
          </a:p>
          <a:p>
            <a:pPr>
              <a:defRPr/>
            </a:pPr>
            <a:r>
              <a:rPr lang="en-US" sz="1050" b="1" dirty="0"/>
              <a:t>LinkedIn: </a:t>
            </a:r>
            <a:r>
              <a:rPr lang="en-US" sz="1050" dirty="0"/>
              <a:t>@CER-REC  |  @REC-CER</a:t>
            </a:r>
            <a:endParaRPr lang="fr-FR" sz="1050" dirty="0"/>
          </a:p>
          <a:p>
            <a:pPr>
              <a:defRPr/>
            </a:pPr>
            <a:r>
              <a:rPr lang="en-US" sz="1050" b="1" dirty="0"/>
              <a:t>Facebook: </a:t>
            </a:r>
            <a:r>
              <a:rPr lang="en-US" sz="1050" dirty="0"/>
              <a:t>@CER.REC  |  @REC.CER</a:t>
            </a:r>
            <a:br>
              <a:rPr lang="en-US" sz="1050" dirty="0"/>
            </a:br>
            <a:r>
              <a:rPr lang="en-US" sz="1050" dirty="0"/>
              <a:t>  </a:t>
            </a:r>
          </a:p>
          <a:p>
            <a:pPr>
              <a:lnSpc>
                <a:spcPct val="150000"/>
              </a:lnSpc>
              <a:defRPr/>
            </a:pPr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</p:sldLayoutIdLst>
  <p:txStyles>
    <p:titleStyle>
      <a:lvl1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2pPr>
      <a:lvl3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3pPr>
      <a:lvl4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4pPr>
      <a:lvl5pPr algn="l" defTabSz="7302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anose="020B0604020202020204" pitchFamily="34" charset="0"/>
        </a:defRPr>
      </a:lvl5pPr>
      <a:lvl6pPr marL="4572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6pPr>
      <a:lvl7pPr marL="9144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7pPr>
      <a:lvl8pPr marL="13716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8pPr>
      <a:lvl9pPr marL="1828800" algn="l" defTabSz="730250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730250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Font typeface="Arial" panose="020B0604020202020204" pitchFamily="34" charset="0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182563" algn="l" defTabSz="730250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" b="66"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3"/>
          <p:cNvSpPr>
            <a:spLocks noGrp="1"/>
          </p:cNvSpPr>
          <p:nvPr>
            <p:ph type="title"/>
          </p:nvPr>
        </p:nvSpPr>
        <p:spPr bwMode="auto">
          <a:xfrm>
            <a:off x="1218408" y="1054100"/>
            <a:ext cx="3330575" cy="1779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Changes, Trends and Insights</a:t>
            </a:r>
            <a:br>
              <a:rPr lang="en-US" altLang="en-US" dirty="0"/>
            </a:br>
            <a:r>
              <a:rPr lang="en-US" altLang="en-US" dirty="0"/>
              <a:t>ESC 2024</a:t>
            </a:r>
          </a:p>
        </p:txBody>
      </p:sp>
      <p:sp>
        <p:nvSpPr>
          <p:cNvPr id="17412" name="Text Placeholder 5"/>
          <p:cNvSpPr>
            <a:spLocks noGrp="1"/>
          </p:cNvSpPr>
          <p:nvPr>
            <p:ph type="body" sz="quarter" idx="15"/>
          </p:nvPr>
        </p:nvSpPr>
        <p:spPr bwMode="auto">
          <a:xfrm>
            <a:off x="1218407" y="3117851"/>
            <a:ext cx="3340100" cy="1196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dirty="0"/>
              <a:t>Keith Landra, </a:t>
            </a:r>
            <a:r>
              <a:rPr lang="en-US" altLang="en-US" sz="1000" dirty="0"/>
              <a:t>M.Sc.(A), P.Eng., CRSP</a:t>
            </a:r>
          </a:p>
          <a:p>
            <a:r>
              <a:rPr lang="en-US" altLang="en-US" sz="1600" dirty="0"/>
              <a:t>Chief Safety Officer</a:t>
            </a:r>
          </a:p>
          <a:p>
            <a:r>
              <a:rPr lang="en-US" altLang="en-US" sz="1600" dirty="0"/>
              <a:t>Canada Energy Regulator</a:t>
            </a:r>
          </a:p>
          <a:p>
            <a:endParaRPr lang="en-US" altLang="en-US" sz="1600" dirty="0"/>
          </a:p>
          <a:p>
            <a:endParaRPr lang="en-US" alt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Insights … Improving Our Oversight 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32" y="1439863"/>
            <a:ext cx="8484312" cy="359361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Process Safety Management</a:t>
            </a:r>
          </a:p>
          <a:p>
            <a:pPr marL="890588" lvl="1" indent="-342900" eaLnBrk="1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Continues to be integrated into CER safety compliance oversight activities through Information Exchange meetings, field inspections focusing on HAZOPs/PHAs and their implementation, and </a:t>
            </a:r>
            <a:r>
              <a:rPr lang="en-US" altLang="en-US" sz="1600">
                <a:solidFill>
                  <a:schemeClr val="accent6"/>
                </a:solidFill>
              </a:rPr>
              <a:t>the improvement </a:t>
            </a:r>
            <a:r>
              <a:rPr lang="en-US" altLang="en-US" sz="1600" dirty="0">
                <a:solidFill>
                  <a:schemeClr val="accent6"/>
                </a:solidFill>
              </a:rPr>
              <a:t>of PSM staff / competency</a:t>
            </a:r>
          </a:p>
          <a:p>
            <a:pPr marL="890588" lvl="1" indent="-342900" eaLnBrk="1" hangingPunct="1">
              <a:lnSpc>
                <a:spcPct val="100000"/>
              </a:lnSpc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Increased compliance activity to explore, clarify, and set process safety expectations. CER is re-focusing on O&amp;M activities which includes benchmarking to CSA Z662 and Z767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CSA Z767 – Process Safety Management Standard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Participation in the CSA Technical Committee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sz="1600" dirty="0"/>
              <a:t>Adherence to a particular PSM standard is not currently a regulatory requirement</a:t>
            </a:r>
          </a:p>
        </p:txBody>
      </p:sp>
    </p:spTree>
    <p:extLst>
      <p:ext uri="{BB962C8B-B14F-4D97-AF65-F5344CB8AC3E}">
        <p14:creationId xmlns:p14="http://schemas.microsoft.com/office/powerpoint/2010/main" val="1852775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Insights … Improving Our Oversight 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32" y="1439863"/>
            <a:ext cx="8484312" cy="359361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sz="1800" dirty="0">
                <a:solidFill>
                  <a:schemeClr val="accent6"/>
                </a:solidFill>
              </a:rPr>
              <a:t>Damage Prevention</a:t>
            </a:r>
          </a:p>
          <a:p>
            <a:pPr marL="342900" indent="-342900" eaLnBrk="1" hangingPunct="1">
              <a:spcAft>
                <a:spcPts val="1200"/>
              </a:spcAft>
              <a:defRPr/>
            </a:pPr>
            <a:r>
              <a:rPr lang="en-US" altLang="en-US" sz="1800" b="0" dirty="0">
                <a:solidFill>
                  <a:schemeClr val="accent6"/>
                </a:solidFill>
              </a:rPr>
              <a:t>Continue to engage regulated companies on…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how they manage direct contractors …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and engage with third parties …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and engage the general public …</a:t>
            </a:r>
          </a:p>
          <a:p>
            <a:pPr marL="342900" indent="-342900" eaLnBrk="1" hangingPunct="1">
              <a:spcAft>
                <a:spcPts val="1200"/>
              </a:spcAft>
              <a:defRPr/>
            </a:pPr>
            <a:r>
              <a:rPr lang="en-US" altLang="en-US" sz="1800" b="0" dirty="0">
                <a:solidFill>
                  <a:schemeClr val="accent6"/>
                </a:solidFill>
              </a:rPr>
              <a:t>	to ensure that those working and living around federally regulated pipelines understand the hazards and their respective responsibilities.</a:t>
            </a:r>
            <a:endParaRPr lang="en-US" sz="1800" b="0" dirty="0"/>
          </a:p>
          <a:p>
            <a:pPr eaLnBrk="1" hangingPunct="1">
              <a:spcAft>
                <a:spcPts val="1200"/>
              </a:spcAft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6668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Insights – Supporting Continuous Improvement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32" y="1439863"/>
            <a:ext cx="8484312" cy="3593610"/>
          </a:xfrm>
        </p:spPr>
        <p:txBody>
          <a:bodyPr/>
          <a:lstStyle/>
          <a:p>
            <a:pPr marL="0" marR="0" fontAlgn="base">
              <a:lnSpc>
                <a:spcPct val="90000"/>
              </a:lnSpc>
              <a:spcBef>
                <a:spcPts val="800"/>
              </a:spcBef>
              <a:spcAft>
                <a:spcPts val="1200"/>
              </a:spcAft>
            </a:pPr>
            <a:r>
              <a:rPr lang="en-US" sz="1800" b="1" dirty="0">
                <a:solidFill>
                  <a:srgbClr val="41464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Safety Culture and Human and Organizational Factors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Continue industry dialogue, sharing and collaboration through annual workshops and other outreach activities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Continue development of practical resources, support materials, data dashboard, guidance documents accessible on CER external website (Safety Culture Learning Portal) with new e-learning modules on the way (Safety Culture 101 content)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Continue internal and external socialization of HOF (HOP) including value of CSA EXP16 entitled </a:t>
            </a:r>
            <a:r>
              <a:rPr lang="en-US" altLang="en-US" i="1" dirty="0">
                <a:solidFill>
                  <a:schemeClr val="accent6"/>
                </a:solidFill>
              </a:rPr>
              <a:t>Human and Organizational Factors for Optimal Pipeline Performance</a:t>
            </a:r>
          </a:p>
        </p:txBody>
      </p:sp>
    </p:spTree>
    <p:extLst>
      <p:ext uri="{BB962C8B-B14F-4D97-AF65-F5344CB8AC3E}">
        <p14:creationId xmlns:p14="http://schemas.microsoft.com/office/powerpoint/2010/main" val="3278308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 bwMode="auto">
          <a:xfrm>
            <a:off x="1218408" y="1054100"/>
            <a:ext cx="3330575" cy="1779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Q&amp;A to Follow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1600" dirty="0"/>
              <a:t>Keith.Landra@cer-rec.gc.ca</a:t>
            </a:r>
          </a:p>
        </p:txBody>
      </p:sp>
      <p:pic>
        <p:nvPicPr>
          <p:cNvPr id="21507" name="Picture Placeholder 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" b="66"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8344" y="1555336"/>
            <a:ext cx="8369300" cy="3270664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CER Safety Jurisdiction Review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Changes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Trends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Insights (and Priorities)</a:t>
            </a:r>
          </a:p>
          <a:p>
            <a:pPr marL="342900" indent="-342900" eaLnBrk="1" hangingPunct="1">
              <a:spcAft>
                <a:spcPts val="1200"/>
              </a:spcAft>
              <a:defRPr/>
            </a:pP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br>
              <a:rPr lang="en-US" altLang="en-US" dirty="0">
                <a:solidFill>
                  <a:schemeClr val="accent6"/>
                </a:solidFill>
              </a:rPr>
            </a:b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CER Safety Jurisdiction (Simplified)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A2E154-186C-DCC5-1397-C2362956EA27}"/>
              </a:ext>
            </a:extLst>
          </p:cNvPr>
          <p:cNvSpPr/>
          <p:nvPr/>
        </p:nvSpPr>
        <p:spPr>
          <a:xfrm>
            <a:off x="1916118" y="1841820"/>
            <a:ext cx="2790612" cy="34765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Canada Energy Regulator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C1AAE9-669F-4F4B-74A5-534449B5C0BF}"/>
              </a:ext>
            </a:extLst>
          </p:cNvPr>
          <p:cNvSpPr/>
          <p:nvPr/>
        </p:nvSpPr>
        <p:spPr>
          <a:xfrm>
            <a:off x="6642212" y="2939097"/>
            <a:ext cx="2174240" cy="528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Canada Labour Code – Part II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1E8AE7-5FE2-6D88-A2F0-F91F9985751B}"/>
              </a:ext>
            </a:extLst>
          </p:cNvPr>
          <p:cNvSpPr/>
          <p:nvPr/>
        </p:nvSpPr>
        <p:spPr>
          <a:xfrm>
            <a:off x="6334026" y="2116729"/>
            <a:ext cx="2790612" cy="34765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ESDC – Labour Program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80DEEA-873A-AD6F-9B88-02BF9204DA0D}"/>
              </a:ext>
            </a:extLst>
          </p:cNvPr>
          <p:cNvSpPr/>
          <p:nvPr/>
        </p:nvSpPr>
        <p:spPr>
          <a:xfrm>
            <a:off x="6642212" y="3812859"/>
            <a:ext cx="2174240" cy="9261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Canada OHS Regs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Oil &amp; Gas OHS Regs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Work Place H&amp;VP Regs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Committees/Reps Regs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62D1D6-E768-CB9D-EE7C-51AF8C39A14A}"/>
              </a:ext>
            </a:extLst>
          </p:cNvPr>
          <p:cNvSpPr/>
          <p:nvPr/>
        </p:nvSpPr>
        <p:spPr>
          <a:xfrm>
            <a:off x="520813" y="2939096"/>
            <a:ext cx="1622213" cy="528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Oil &amp; Gas Ops Act (NWT)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95120D-174E-5D86-508B-372AF8FBB7E8}"/>
              </a:ext>
            </a:extLst>
          </p:cNvPr>
          <p:cNvSpPr/>
          <p:nvPr/>
        </p:nvSpPr>
        <p:spPr>
          <a:xfrm>
            <a:off x="2500319" y="2939096"/>
            <a:ext cx="1622213" cy="528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Canada Oil &amp; Gas Operations Act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5CBB92-A44D-00BD-C340-C4DEB1E6D218}"/>
              </a:ext>
            </a:extLst>
          </p:cNvPr>
          <p:cNvSpPr/>
          <p:nvPr/>
        </p:nvSpPr>
        <p:spPr>
          <a:xfrm>
            <a:off x="4479825" y="2939098"/>
            <a:ext cx="1622213" cy="528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Canadian Energy Regulator 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8FA245-DFDD-47B0-4228-9A2C0A36C9FD}"/>
              </a:ext>
            </a:extLst>
          </p:cNvPr>
          <p:cNvSpPr/>
          <p:nvPr/>
        </p:nvSpPr>
        <p:spPr>
          <a:xfrm>
            <a:off x="520813" y="3836565"/>
            <a:ext cx="1622213" cy="4673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D&amp;P Regs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Installation Regs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DCEC24-B569-8F5B-828C-9239372236B2}"/>
              </a:ext>
            </a:extLst>
          </p:cNvPr>
          <p:cNvSpPr/>
          <p:nvPr/>
        </p:nvSpPr>
        <p:spPr>
          <a:xfrm>
            <a:off x="2500319" y="3842915"/>
            <a:ext cx="1622213" cy="4673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D&amp;P Regs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Installation Regs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67617E-A816-7511-C00B-9FCA51C905E1}"/>
              </a:ext>
            </a:extLst>
          </p:cNvPr>
          <p:cNvSpPr/>
          <p:nvPr/>
        </p:nvSpPr>
        <p:spPr>
          <a:xfrm>
            <a:off x="4479825" y="3836564"/>
            <a:ext cx="1622213" cy="673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Onshore Pipeline Regs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DP Regs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E49904C-7F03-893C-0770-7242940917A4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 rot="16200000" flipH="1">
            <a:off x="2936617" y="2564286"/>
            <a:ext cx="749617" cy="1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BF19F597-6C6E-9367-F8E7-0EBA65B786A2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 rot="16200000" flipH="1">
            <a:off x="3926369" y="1574534"/>
            <a:ext cx="749619" cy="1979507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4D85DBFE-DEA5-DCBF-D0B3-0ED2381DE9F1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 rot="5400000">
            <a:off x="1946865" y="1574535"/>
            <a:ext cx="749617" cy="197950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342B62C-7AAE-5503-A4A0-5BDDF4A31D93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4706730" y="2015649"/>
            <a:ext cx="1627296" cy="274908"/>
          </a:xfrm>
          <a:prstGeom prst="bentConnector3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2" name="Straight Connector 18451">
            <a:extLst>
              <a:ext uri="{FF2B5EF4-FFF2-40B4-BE49-F238E27FC236}">
                <a16:creationId xmlns:a16="http://schemas.microsoft.com/office/drawing/2014/main" id="{7DC868F6-3F07-DA6A-2219-7FF9916653CF}"/>
              </a:ext>
            </a:extLst>
          </p:cNvPr>
          <p:cNvCxnSpPr>
            <a:stCxn id="8" idx="2"/>
            <a:endCxn id="7" idx="0"/>
          </p:cNvCxnSpPr>
          <p:nvPr/>
        </p:nvCxnSpPr>
        <p:spPr>
          <a:xfrm>
            <a:off x="7729332" y="2464386"/>
            <a:ext cx="0" cy="4747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6" name="Straight Connector 18455">
            <a:extLst>
              <a:ext uri="{FF2B5EF4-FFF2-40B4-BE49-F238E27FC236}">
                <a16:creationId xmlns:a16="http://schemas.microsoft.com/office/drawing/2014/main" id="{BB14A0AF-2FF1-DDE0-9BA8-87CAD270E90D}"/>
              </a:ext>
            </a:extLst>
          </p:cNvPr>
          <p:cNvCxnSpPr>
            <a:stCxn id="11" idx="2"/>
            <a:endCxn id="14" idx="0"/>
          </p:cNvCxnSpPr>
          <p:nvPr/>
        </p:nvCxnSpPr>
        <p:spPr>
          <a:xfrm>
            <a:off x="3311425" y="3467415"/>
            <a:ext cx="0" cy="3755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58" name="Straight Connector 18457">
            <a:extLst>
              <a:ext uri="{FF2B5EF4-FFF2-40B4-BE49-F238E27FC236}">
                <a16:creationId xmlns:a16="http://schemas.microsoft.com/office/drawing/2014/main" id="{FA810AE1-9C6F-4CAA-1526-AF24988A79BE}"/>
              </a:ext>
            </a:extLst>
          </p:cNvPr>
          <p:cNvCxnSpPr>
            <a:stCxn id="10" idx="2"/>
            <a:endCxn id="13" idx="0"/>
          </p:cNvCxnSpPr>
          <p:nvPr/>
        </p:nvCxnSpPr>
        <p:spPr>
          <a:xfrm>
            <a:off x="1331919" y="3467415"/>
            <a:ext cx="0" cy="3691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60" name="Straight Connector 18459">
            <a:extLst>
              <a:ext uri="{FF2B5EF4-FFF2-40B4-BE49-F238E27FC236}">
                <a16:creationId xmlns:a16="http://schemas.microsoft.com/office/drawing/2014/main" id="{728ACA96-3463-4228-8EDA-563A159FFCFF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5290932" y="3467417"/>
            <a:ext cx="0" cy="3691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62" name="Straight Connector 18461">
            <a:extLst>
              <a:ext uri="{FF2B5EF4-FFF2-40B4-BE49-F238E27FC236}">
                <a16:creationId xmlns:a16="http://schemas.microsoft.com/office/drawing/2014/main" id="{6927FCEB-4B5E-82C1-50E3-984562D1245F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7729332" y="3467416"/>
            <a:ext cx="0" cy="3454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1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Changes – Onshore Pipeline Regulations (OPR)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49" y="1543050"/>
            <a:ext cx="8838760" cy="3507514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br>
              <a:rPr lang="en-US" altLang="en-US" dirty="0">
                <a:solidFill>
                  <a:srgbClr val="FF0000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6C9D812C-BFB1-74B4-42AF-390CD8252C61}"/>
              </a:ext>
            </a:extLst>
          </p:cNvPr>
          <p:cNvSpPr txBox="1">
            <a:spLocks/>
          </p:cNvSpPr>
          <p:nvPr/>
        </p:nvSpPr>
        <p:spPr>
          <a:xfrm>
            <a:off x="731044" y="1380042"/>
            <a:ext cx="8484312" cy="3593610"/>
          </a:xfrm>
          <a:prstGeom prst="rect">
            <a:avLst/>
          </a:prstGeom>
        </p:spPr>
        <p:txBody>
          <a:bodyPr lIns="0"/>
          <a:lstStyle>
            <a:lvl1pPr algn="l" defTabSz="73025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4650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altLang="en-US" i="1" dirty="0">
                <a:solidFill>
                  <a:schemeClr val="accent6"/>
                </a:solidFill>
              </a:rPr>
              <a:t>Updating the OPR and Filing Manuals</a:t>
            </a:r>
            <a:endParaRPr lang="en-US" altLang="en-US" dirty="0">
              <a:solidFill>
                <a:schemeClr val="accent6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6"/>
                </a:solidFill>
              </a:rPr>
              <a:t>Phase 1 engagement complete, Phase 2 engagement launching soon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6"/>
                </a:solidFill>
              </a:rPr>
              <a:t>Phase 2 will include several topic papers, including a focus on…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damage prevention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emergency management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human and organizational factors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management systems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process safety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pipeline integrity</a:t>
            </a:r>
          </a:p>
          <a:p>
            <a:pPr lvl="2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400" dirty="0">
                <a:solidFill>
                  <a:schemeClr val="accent6"/>
                </a:solidFill>
              </a:rPr>
              <a:t>reporting harm, including cyber events (loss of operational view/control)</a:t>
            </a:r>
            <a:br>
              <a:rPr lang="en-US" altLang="en-US" sz="1400" dirty="0">
                <a:solidFill>
                  <a:schemeClr val="accent6"/>
                </a:solidFill>
              </a:rPr>
            </a:br>
            <a:endParaRPr lang="en-US" altLang="en-US" sz="1400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344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Changes – Onshore Pipeline Regulations (OPR)</a:t>
            </a:r>
          </a:p>
        </p:txBody>
      </p:sp>
      <p:pic>
        <p:nvPicPr>
          <p:cNvPr id="3" name="Picture 2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57E3D422-F598-D943-07CA-3605803DF1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808" y="1412904"/>
            <a:ext cx="3560748" cy="3560748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155C668-D8BB-B6A0-31B0-1CBC889C520D}"/>
              </a:ext>
            </a:extLst>
          </p:cNvPr>
          <p:cNvSpPr txBox="1">
            <a:spLocks/>
          </p:cNvSpPr>
          <p:nvPr/>
        </p:nvSpPr>
        <p:spPr>
          <a:xfrm>
            <a:off x="731044" y="1380042"/>
            <a:ext cx="4575895" cy="3593610"/>
          </a:xfrm>
          <a:prstGeom prst="rect">
            <a:avLst/>
          </a:prstGeom>
        </p:spPr>
        <p:txBody>
          <a:bodyPr lIns="0"/>
          <a:lstStyle>
            <a:lvl1pPr algn="l" defTabSz="73025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7688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4650" indent="-182563" algn="l" defTabSz="730250" rtl="0" eaLnBrk="0" fontAlgn="base" hangingPunct="0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182880" algn="l" defTabSz="73152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n-US" altLang="en-US" i="1" dirty="0">
                <a:solidFill>
                  <a:schemeClr val="accent6"/>
                </a:solidFill>
              </a:rPr>
              <a:t>Your Feedback Matters via</a:t>
            </a:r>
            <a:endParaRPr lang="en-US" altLang="en-US" dirty="0">
              <a:solidFill>
                <a:schemeClr val="accent6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6"/>
                </a:solidFill>
              </a:rPr>
              <a:t>CER Website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6"/>
                </a:solidFill>
              </a:rPr>
              <a:t>Information Sessions</a:t>
            </a:r>
            <a:br>
              <a:rPr lang="en-US" altLang="en-US" sz="1800" dirty="0">
                <a:solidFill>
                  <a:schemeClr val="accent6"/>
                </a:solidFill>
              </a:rPr>
            </a:br>
            <a:endParaRPr lang="en-US" altLang="en-US" sz="1800" dirty="0">
              <a:solidFill>
                <a:schemeClr val="accent6"/>
              </a:solidFill>
            </a:endParaRP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800" dirty="0">
                <a:solidFill>
                  <a:schemeClr val="accent6"/>
                </a:solidFill>
              </a:rPr>
              <a:t>Stay current by signing up for updates using the QR Code</a:t>
            </a:r>
            <a:br>
              <a:rPr lang="en-US" altLang="en-US" sz="1800" dirty="0">
                <a:solidFill>
                  <a:schemeClr val="accent6"/>
                </a:solidFill>
              </a:rPr>
            </a:br>
            <a:endParaRPr lang="en-US" altLang="en-US" sz="1800" dirty="0">
              <a:solidFill>
                <a:schemeClr val="accent6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18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Changes - Canada Labour Code – Part II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44" y="1380042"/>
            <a:ext cx="8484312" cy="359361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i="1" dirty="0">
                <a:solidFill>
                  <a:schemeClr val="accent6"/>
                </a:solidFill>
              </a:rPr>
              <a:t>Pending</a:t>
            </a:r>
            <a:r>
              <a:rPr lang="en-US" altLang="en-US" dirty="0">
                <a:solidFill>
                  <a:schemeClr val="accent6"/>
                </a:solidFill>
              </a:rPr>
              <a:t> - Amendments to Hazardous Substances Provisions in Regs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thermal stress, nanomaterials and non-solar ultraviolet radiation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updating radon requirement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clarifying ambiguous regulatory text to reflect best practices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updating out of date standards, and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improving consistency and harmonization with other provisions within the OHS Regulations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CG I publication occurred Oct 2023, CG II TBD</a:t>
            </a:r>
          </a:p>
          <a:p>
            <a:pPr indent="-182563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i="1" dirty="0">
                <a:solidFill>
                  <a:schemeClr val="accent6"/>
                </a:solidFill>
              </a:rPr>
              <a:t>Pending</a:t>
            </a:r>
            <a:r>
              <a:rPr lang="en-US" altLang="en-US" dirty="0">
                <a:solidFill>
                  <a:schemeClr val="accent6"/>
                </a:solidFill>
              </a:rPr>
              <a:t> – Toilet Room Counting… One-Gender vs All-Gender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OHS Regs expected to be amended allowing employers to count all-gender toilet rooms towards the total toilet room count requirement 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0" dirty="0">
                <a:solidFill>
                  <a:schemeClr val="accent6"/>
                </a:solidFill>
              </a:rPr>
              <a:t>The provision of an all-gender toilet room is not mandatory.</a:t>
            </a:r>
            <a:br>
              <a:rPr lang="en-US" altLang="en-US" dirty="0">
                <a:solidFill>
                  <a:schemeClr val="accent6"/>
                </a:solidFill>
              </a:rPr>
            </a:b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2479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Changes – ACGIH TLV for Benzene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32" y="1619325"/>
            <a:ext cx="8484312" cy="2892855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i="1" dirty="0">
                <a:solidFill>
                  <a:schemeClr val="accent6"/>
                </a:solidFill>
              </a:rPr>
              <a:t>Changed</a:t>
            </a:r>
            <a:r>
              <a:rPr lang="en-US" altLang="en-US" dirty="0">
                <a:solidFill>
                  <a:schemeClr val="accent6"/>
                </a:solidFill>
              </a:rPr>
              <a:t> - ACGIH TLVs (e.g. COHS Section 10.19)</a:t>
            </a:r>
          </a:p>
          <a:p>
            <a:pPr indent="-182563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solidFill>
                <a:schemeClr val="accent6"/>
              </a:solidFill>
            </a:endParaRPr>
          </a:p>
          <a:p>
            <a:pPr indent="-182563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u="sng" dirty="0">
                <a:solidFill>
                  <a:schemeClr val="accent6"/>
                </a:solidFill>
              </a:rPr>
              <a:t>Benzene</a:t>
            </a:r>
          </a:p>
          <a:p>
            <a:pPr indent="-182563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en-US" dirty="0"/>
              <a:t>ACGIH TWA =   0.02 ppm (Alberta, BC = 0.5 ppm)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ACGIH STEL =  0.1 ppm   (Alberta, BC = 2.5 ppm)</a:t>
            </a:r>
          </a:p>
        </p:txBody>
      </p:sp>
    </p:spTree>
    <p:extLst>
      <p:ext uri="{BB962C8B-B14F-4D97-AF65-F5344CB8AC3E}">
        <p14:creationId xmlns:p14="http://schemas.microsoft.com/office/powerpoint/2010/main" val="214480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Trends – Serious Injuries and Fatalities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044" y="1380042"/>
            <a:ext cx="8484312" cy="359361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br>
              <a:rPr lang="en-US" altLang="en-US" dirty="0">
                <a:solidFill>
                  <a:schemeClr val="accent6"/>
                </a:solidFill>
              </a:rPr>
            </a:br>
            <a:endParaRPr lang="en-US" altLang="en-US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r>
              <a:rPr lang="en-US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A92D237-6931-2841-B804-B748C871A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599" y="1439864"/>
            <a:ext cx="6512402" cy="366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16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719932" y="889001"/>
            <a:ext cx="8380412" cy="550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Insights … Improving Our Oversight </a:t>
            </a:r>
          </a:p>
        </p:txBody>
      </p:sp>
      <p:sp>
        <p:nvSpPr>
          <p:cNvPr id="18465" name="Content Placeholder 4">
            <a:extLst>
              <a:ext uri="{FF2B5EF4-FFF2-40B4-BE49-F238E27FC236}">
                <a16:creationId xmlns:a16="http://schemas.microsoft.com/office/drawing/2014/main" id="{23FCBBB3-8845-D7C6-7E73-EC88A2C0D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32" y="1439863"/>
            <a:ext cx="8484312" cy="359361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Occupational Hygiene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Monitoring regulatory changes on managing worker exposures (e.g. adoption of new benzene TLV)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Advancing improvements in hazard identification, exposure elimination and controls. Continuing enforcement to referenced CSA standards.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US" altLang="en-US" dirty="0">
                <a:solidFill>
                  <a:schemeClr val="accent6"/>
                </a:solidFill>
              </a:rPr>
              <a:t>Contractor Oversight (by Regulated Companies)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Clarifying requirements through company engagement and developing guidance documentation</a:t>
            </a:r>
          </a:p>
          <a:p>
            <a:pPr marL="890588" lvl="1" indent="-342900" eaLnBrk="1" hangingPunct="1">
              <a:spcAft>
                <a:spcPts val="1200"/>
              </a:spcAft>
              <a:defRPr/>
            </a:pPr>
            <a:r>
              <a:rPr lang="en-US" altLang="en-US" sz="1600" dirty="0">
                <a:solidFill>
                  <a:schemeClr val="accent6"/>
                </a:solidFill>
              </a:rPr>
              <a:t>Assisting regulated companies to become compliant with the OPR by advancing improvements in regulated company oversight of their contractors’ work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95644947"/>
      </p:ext>
    </p:extLst>
  </p:cSld>
  <p:clrMapOvr>
    <a:masterClrMapping/>
  </p:clrMapOvr>
</p:sld>
</file>

<file path=ppt/theme/theme1.xml><?xml version="1.0" encoding="utf-8"?>
<a:theme xmlns:a="http://schemas.openxmlformats.org/drawingml/2006/main" name="CER ENG - Body Slide Layouts">
  <a:themeElements>
    <a:clrScheme name="Canadian Energy Regulator">
      <a:dk1>
        <a:srgbClr val="41464B"/>
      </a:dk1>
      <a:lt1>
        <a:srgbClr val="FFFFFF"/>
      </a:lt1>
      <a:dk2>
        <a:srgbClr val="054169"/>
      </a:dk2>
      <a:lt2>
        <a:srgbClr val="FFBE4B"/>
      </a:lt2>
      <a:accent1>
        <a:srgbClr val="5FBEE6"/>
      </a:accent1>
      <a:accent2>
        <a:srgbClr val="559B37"/>
      </a:accent2>
      <a:accent3>
        <a:srgbClr val="FF821E"/>
      </a:accent3>
      <a:accent4>
        <a:srgbClr val="871455"/>
      </a:accent4>
      <a:accent5>
        <a:srgbClr val="8C8C96"/>
      </a:accent5>
      <a:accent6>
        <a:srgbClr val="41464B"/>
      </a:accent6>
      <a:hlink>
        <a:srgbClr val="054169"/>
      </a:hlink>
      <a:folHlink>
        <a:srgbClr val="FFBE4B"/>
      </a:folHlink>
    </a:clrScheme>
    <a:fontScheme name="Canadian Energy Regulator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-Powerpoint-Template-Final-ENG.ppt [Compatibility Mode]" id="{1A536084-9170-4C9A-8057-79D9896D1923}" vid="{07890F6C-4683-44DF-81EF-686DF5588354}"/>
    </a:ext>
  </a:extLst>
</a:theme>
</file>

<file path=ppt/theme/theme2.xml><?xml version="1.0" encoding="utf-8"?>
<a:theme xmlns:a="http://schemas.openxmlformats.org/drawingml/2006/main" name="CER ENG - Title 2 Layouts">
  <a:themeElements>
    <a:clrScheme name="Canadian Energy Regulator">
      <a:dk1>
        <a:srgbClr val="41464B"/>
      </a:dk1>
      <a:lt1>
        <a:srgbClr val="FFFFFF"/>
      </a:lt1>
      <a:dk2>
        <a:srgbClr val="054169"/>
      </a:dk2>
      <a:lt2>
        <a:srgbClr val="FFBE4B"/>
      </a:lt2>
      <a:accent1>
        <a:srgbClr val="5FBEE6"/>
      </a:accent1>
      <a:accent2>
        <a:srgbClr val="559B37"/>
      </a:accent2>
      <a:accent3>
        <a:srgbClr val="FF821E"/>
      </a:accent3>
      <a:accent4>
        <a:srgbClr val="871455"/>
      </a:accent4>
      <a:accent5>
        <a:srgbClr val="8C8C96"/>
      </a:accent5>
      <a:accent6>
        <a:srgbClr val="41464B"/>
      </a:accent6>
      <a:hlink>
        <a:srgbClr val="054169"/>
      </a:hlink>
      <a:folHlink>
        <a:srgbClr val="FFBE4B"/>
      </a:folHlink>
    </a:clrScheme>
    <a:fontScheme name="Canadian Energy Regulator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-Powerpoint-Template-Final-ENG.ppt [Compatibility Mode]" id="{1A536084-9170-4C9A-8057-79D9896D1923}" vid="{E11E31A5-49A9-4D3D-AA8B-FE8726B54B13}"/>
    </a:ext>
  </a:extLst>
</a:theme>
</file>

<file path=ppt/theme/theme3.xml><?xml version="1.0" encoding="utf-8"?>
<a:theme xmlns:a="http://schemas.openxmlformats.org/drawingml/2006/main" name="CER ENG - Last Page">
  <a:themeElements>
    <a:clrScheme name="Canadian Energy Regulator">
      <a:dk1>
        <a:srgbClr val="41464B"/>
      </a:dk1>
      <a:lt1>
        <a:srgbClr val="FFFFFF"/>
      </a:lt1>
      <a:dk2>
        <a:srgbClr val="054169"/>
      </a:dk2>
      <a:lt2>
        <a:srgbClr val="FFBE4B"/>
      </a:lt2>
      <a:accent1>
        <a:srgbClr val="5FBEE6"/>
      </a:accent1>
      <a:accent2>
        <a:srgbClr val="559B37"/>
      </a:accent2>
      <a:accent3>
        <a:srgbClr val="FF821E"/>
      </a:accent3>
      <a:accent4>
        <a:srgbClr val="871455"/>
      </a:accent4>
      <a:accent5>
        <a:srgbClr val="8C8C96"/>
      </a:accent5>
      <a:accent6>
        <a:srgbClr val="41464B"/>
      </a:accent6>
      <a:hlink>
        <a:srgbClr val="054169"/>
      </a:hlink>
      <a:folHlink>
        <a:srgbClr val="FFBE4B"/>
      </a:folHlink>
    </a:clrScheme>
    <a:fontScheme name="Canadian Energy Regulator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-Powerpoint-Template-Final-ENG.ppt [Compatibility Mode]" id="{1A536084-9170-4C9A-8057-79D9896D1923}" vid="{47AD09EE-A2B9-49AE-B650-BD77023936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EAA090A891E4597327A0D2383B843" ma:contentTypeVersion="15" ma:contentTypeDescription="Create a new document." ma:contentTypeScope="" ma:versionID="0e5674e32b1c0de12627a8f93611d0b9">
  <xsd:schema xmlns:xsd="http://www.w3.org/2001/XMLSchema" xmlns:xs="http://www.w3.org/2001/XMLSchema" xmlns:p="http://schemas.microsoft.com/office/2006/metadata/properties" xmlns:ns2="360b8a9c-db29-4596-a6a3-02e739bf8838" xmlns:ns3="843d2d77-c36e-4afc-85d3-bd798c3d5b39" targetNamespace="http://schemas.microsoft.com/office/2006/metadata/properties" ma:root="true" ma:fieldsID="33cef61a83fc54ccb0381d549b83437a" ns2:_="" ns3:_="">
    <xsd:import namespace="360b8a9c-db29-4596-a6a3-02e739bf8838"/>
    <xsd:import namespace="843d2d77-c36e-4afc-85d3-bd798c3d5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SearchPropertie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b8a9c-db29-4596-a6a3-02e739bf88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13e9677-5dd7-42cb-8846-6328edf487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d2d77-c36e-4afc-85d3-bd798c3d5b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e518172-5b94-46f1-97db-ca07f964f81c}" ma:internalName="TaxCatchAll" ma:showField="CatchAllData" ma:web="843d2d77-c36e-4afc-85d3-bd798c3d5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0b8a9c-db29-4596-a6a3-02e739bf8838">
      <Terms xmlns="http://schemas.microsoft.com/office/infopath/2007/PartnerControls"/>
    </lcf76f155ced4ddcb4097134ff3c332f>
    <TaxCatchAll xmlns="843d2d77-c36e-4afc-85d3-bd798c3d5b39" xsi:nil="true"/>
  </documentManagement>
</p:properties>
</file>

<file path=customXml/itemProps1.xml><?xml version="1.0" encoding="utf-8"?>
<ds:datastoreItem xmlns:ds="http://schemas.openxmlformats.org/officeDocument/2006/customXml" ds:itemID="{EA356133-4857-4BC3-9186-6B0C341AB35A}"/>
</file>

<file path=customXml/itemProps2.xml><?xml version="1.0" encoding="utf-8"?>
<ds:datastoreItem xmlns:ds="http://schemas.openxmlformats.org/officeDocument/2006/customXml" ds:itemID="{94E86721-9116-4449-84F0-803EBB62FAA2}"/>
</file>

<file path=customXml/itemProps3.xml><?xml version="1.0" encoding="utf-8"?>
<ds:datastoreItem xmlns:ds="http://schemas.openxmlformats.org/officeDocument/2006/customXml" ds:itemID="{1796CA69-31CF-4C46-B8A6-1AFA9BAD74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714</Words>
  <Application>Microsoft Office PowerPoint</Application>
  <PresentationFormat>Custom</PresentationFormat>
  <Paragraphs>109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CER ENG - Body Slide Layouts</vt:lpstr>
      <vt:lpstr>CER ENG - Title 2 Layouts</vt:lpstr>
      <vt:lpstr>CER ENG - Last Page</vt:lpstr>
      <vt:lpstr>Changes, Trends and Insights ESC 2024</vt:lpstr>
      <vt:lpstr>Agenda</vt:lpstr>
      <vt:lpstr>CER Safety Jurisdiction (Simplified)</vt:lpstr>
      <vt:lpstr>Changes – Onshore Pipeline Regulations (OPR)</vt:lpstr>
      <vt:lpstr>Changes – Onshore Pipeline Regulations (OPR)</vt:lpstr>
      <vt:lpstr>Changes - Canada Labour Code – Part II</vt:lpstr>
      <vt:lpstr>Changes – ACGIH TLV for Benzene</vt:lpstr>
      <vt:lpstr>Trends – Serious Injuries and Fatalities</vt:lpstr>
      <vt:lpstr>Insights … Improving Our Oversight </vt:lpstr>
      <vt:lpstr>Insights … Improving Our Oversight </vt:lpstr>
      <vt:lpstr>Insights … Improving Our Oversight </vt:lpstr>
      <vt:lpstr>Insights – Supporting Continuous Improvement</vt:lpstr>
      <vt:lpstr>Q&amp;A to Follow  Keith.Landra@cer-rec.gc.ca</vt:lpstr>
      <vt:lpstr>PowerPoint Presentation</vt:lpstr>
    </vt:vector>
  </TitlesOfParts>
  <Company>National Energy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30 pt)</dc:title>
  <dc:creator>Chris Maric</dc:creator>
  <cp:lastModifiedBy>Keith Landra</cp:lastModifiedBy>
  <cp:revision>4</cp:revision>
  <dcterms:created xsi:type="dcterms:W3CDTF">2020-06-16T16:11:34Z</dcterms:created>
  <dcterms:modified xsi:type="dcterms:W3CDTF">2024-04-17T15:06:16Z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0x0101002D8EAA090A891E4597327A0D2383B843</vt:lpwstr>
  </property>
</Properties>
</file>