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 id="2147483725" r:id="rId3"/>
    <p:sldMasterId id="2147483749" r:id="rId4"/>
  </p:sldMasterIdLst>
  <p:notesMasterIdLst>
    <p:notesMasterId r:id="rId12"/>
  </p:notesMasterIdLst>
  <p:sldIdLst>
    <p:sldId id="468" r:id="rId5"/>
    <p:sldId id="265" r:id="rId6"/>
    <p:sldId id="455" r:id="rId7"/>
    <p:sldId id="283" r:id="rId8"/>
    <p:sldId id="437" r:id="rId9"/>
    <p:sldId id="438" r:id="rId10"/>
    <p:sldId id="4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wlett, Taylor K" initials="HTK" lastIdx="1" clrIdx="0">
    <p:extLst>
      <p:ext uri="{19B8F6BF-5375-455C-9EA6-DF929625EA0E}">
        <p15:presenceInfo xmlns:p15="http://schemas.microsoft.com/office/powerpoint/2012/main" userId="S::taylor.k.hewlett@esso.ca::7baa0834-7340-4fb3-81d3-fa17704fff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35006" autoAdjust="0"/>
  </p:normalViewPr>
  <p:slideViewPr>
    <p:cSldViewPr snapToGrid="0">
      <p:cViewPr varScale="1">
        <p:scale>
          <a:sx n="57" d="100"/>
          <a:sy n="57" d="100"/>
        </p:scale>
        <p:origin x="42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D709-25CE-48DA-A132-EBD08895C378}"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7686D-D961-403C-B69E-ACA0C8234D05}" type="slidenum">
              <a:rPr lang="en-US" smtClean="0"/>
              <a:t>‹#›</a:t>
            </a:fld>
            <a:endParaRPr lang="en-US"/>
          </a:p>
        </p:txBody>
      </p:sp>
    </p:spTree>
    <p:extLst>
      <p:ext uri="{BB962C8B-B14F-4D97-AF65-F5344CB8AC3E}">
        <p14:creationId xmlns:p14="http://schemas.microsoft.com/office/powerpoint/2010/main" val="935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START</a:t>
            </a:r>
          </a:p>
          <a:p>
            <a:endParaRPr lang="en-US" dirty="0"/>
          </a:p>
          <a:p>
            <a:r>
              <a:rPr lang="en-US" dirty="0"/>
              <a:t>INTRODUCTION-10min</a:t>
            </a:r>
          </a:p>
          <a:p>
            <a:endParaRPr lang="en-US" dirty="0"/>
          </a:p>
          <a:p>
            <a:pPr marL="0" marR="0">
              <a:spcBef>
                <a:spcPts val="0"/>
              </a:spcBef>
              <a:spcAft>
                <a:spcPts val="0"/>
              </a:spcAft>
            </a:pPr>
            <a:r>
              <a:rPr lang="en-US" sz="1000" b="1" dirty="0">
                <a:effectLst/>
                <a:latin typeface="EMprint" panose="020B0503020204020204" pitchFamily="34" charset="0"/>
                <a:ea typeface="Calibri" panose="020F0502020204030204" pitchFamily="34" charset="0"/>
              </a:rPr>
              <a:t>Michael Bathgate</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Started career in construction/mining after graduating high school</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Initial career path was to be an equipment operator with his love of machines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Began career in the oil sands at Syncrude Aurora</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I have been with I:mperail for 11 years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- 8 of which in a supervisory (leadership) role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My passion for leadership started when I realized I had more to offer then just being an equipment operator, I didn’t feel I was challenged. I pivoted to taking my power engineering which I didn’t complete but realized my skillset did not lie in a technical </a:t>
            </a:r>
            <a:r>
              <a:rPr lang="en-US" sz="1200" dirty="0" err="1">
                <a:effectLst/>
                <a:latin typeface="Calibri" panose="020F0502020204030204" pitchFamily="34" charset="0"/>
                <a:ea typeface="Calibri" panose="020F0502020204030204" pitchFamily="34" charset="0"/>
              </a:rPr>
              <a:t>aspet</a:t>
            </a:r>
            <a:r>
              <a:rPr lang="en-US" sz="1200" dirty="0">
                <a:effectLst/>
                <a:latin typeface="Calibri" panose="020F0502020204030204" pitchFamily="34" charset="0"/>
                <a:ea typeface="Calibri" panose="020F0502020204030204" pitchFamily="34" charset="0"/>
              </a:rPr>
              <a:t> but in a people aspect. During that time I honed in on what gets me up in the morning and what was leading people!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some of my inspiration has been drawn from people such as Adam Grant and Simon Sinek, anything that helps me grow and develop people to their full potential.</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Father to a son Ivor of 5 years old and a partner to Erin who is here today to support me and I thank her for that</a:t>
            </a:r>
          </a:p>
          <a:p>
            <a:endParaRPr lang="en-US" strike="sngStrike" dirty="0"/>
          </a:p>
          <a:p>
            <a:pPr marL="0" marR="0">
              <a:spcBef>
                <a:spcPts val="0"/>
              </a:spcBef>
              <a:spcAft>
                <a:spcPts val="0"/>
              </a:spcAft>
            </a:pPr>
            <a:r>
              <a:rPr lang="en-US" sz="1200" b="1" dirty="0">
                <a:effectLst/>
                <a:latin typeface="EMprint" panose="020B0503020204020204" pitchFamily="34" charset="0"/>
                <a:ea typeface="Calibri" panose="020F0502020204030204" pitchFamily="34" charset="0"/>
              </a:rPr>
              <a:t>Taylor Hewlett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-Served in the military for 5 years as an Aircraft Technician in Cold Lake at 409 Tactical Fighter Squadron</a:t>
            </a: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-After the military started working in the oil sands beginning with Syncrude Aurora where he spent 3 years. </a:t>
            </a: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-I have been with Imperial for 12 years</a:t>
            </a: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-Of his 15 years in the oils sands, Taylor has been in a supervisor role for 12 years</a:t>
            </a: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-Taylor has a passion for working with people and has been a student of the leadership world since he was 23</a:t>
            </a: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-He is a big fan of John Maxwell.</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-Father to 5 and has been married to Natalie for 15 years.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EMprint" panose="020B0503020204020204" pitchFamily="34" charset="0"/>
                <a:ea typeface="Calibri" panose="020F0502020204030204" pitchFamily="34" charset="0"/>
              </a:rPr>
              <a:t>Taylor and Michael have fostered positive change in their workplace culture through servant leadership emphasizing workplace collaboration.</a:t>
            </a:r>
            <a:endParaRPr lang="en-US" sz="1200" dirty="0">
              <a:effectLst/>
              <a:latin typeface="Calibri" panose="020F0502020204030204" pitchFamily="34" charset="0"/>
              <a:ea typeface="Calibri" panose="020F0502020204030204" pitchFamily="34" charset="0"/>
            </a:endParaRPr>
          </a:p>
          <a:p>
            <a:endParaRPr lang="en-US" dirty="0"/>
          </a:p>
          <a:p>
            <a:r>
              <a:rPr lang="en-US" dirty="0"/>
              <a:t>Background of our work schedule and work location FIFO</a:t>
            </a:r>
          </a:p>
          <a:p>
            <a:r>
              <a:rPr lang="en-US" dirty="0"/>
              <a:t>-Work 14/14 rotation</a:t>
            </a:r>
          </a:p>
          <a:p>
            <a:r>
              <a:rPr lang="en-US" dirty="0"/>
              <a:t>-Kearl Lake</a:t>
            </a:r>
          </a:p>
          <a:p>
            <a:r>
              <a:rPr lang="en-US" dirty="0"/>
              <a:t>-Stay in a camp</a:t>
            </a:r>
          </a:p>
          <a:p>
            <a:r>
              <a:rPr lang="en-US" dirty="0"/>
              <a:t>-Fly in Fly Out</a:t>
            </a:r>
          </a:p>
          <a:p>
            <a:endParaRPr lang="en-US" dirty="0"/>
          </a:p>
          <a:p>
            <a:r>
              <a:rPr lang="en-US" dirty="0"/>
              <a:t> WHERE DID THIS IDEA COME FROM</a:t>
            </a:r>
          </a:p>
          <a:p>
            <a:r>
              <a:rPr lang="en-US" dirty="0"/>
              <a:t>Tell story about Joe Coulson coming to our crew, Gave Clear direction of needing to gain Alignment.</a:t>
            </a:r>
          </a:p>
          <a:p>
            <a:endParaRPr lang="en-US" dirty="0"/>
          </a:p>
          <a:p>
            <a:r>
              <a:rPr lang="en-US" dirty="0"/>
              <a:t>What we want to do – take a lot of what we call the “white collar” language and highlight the tools we created “blue collar” so you can see what human performance at work looks like</a:t>
            </a:r>
          </a:p>
          <a:p>
            <a:endParaRPr lang="en-US" dirty="0"/>
          </a:p>
        </p:txBody>
      </p:sp>
      <p:sp>
        <p:nvSpPr>
          <p:cNvPr id="4" name="Slide Number Placeholder 3"/>
          <p:cNvSpPr>
            <a:spLocks noGrp="1"/>
          </p:cNvSpPr>
          <p:nvPr>
            <p:ph type="sldNum" sz="quarter" idx="5"/>
          </p:nvPr>
        </p:nvSpPr>
        <p:spPr/>
        <p:txBody>
          <a:bodyPr/>
          <a:lstStyle/>
          <a:p>
            <a:fld id="{FD77686D-D961-403C-B69E-ACA0C8234D05}" type="slidenum">
              <a:rPr lang="en-US" smtClean="0"/>
              <a:t>1</a:t>
            </a:fld>
            <a:endParaRPr lang="en-US"/>
          </a:p>
        </p:txBody>
      </p:sp>
    </p:spTree>
    <p:extLst>
      <p:ext uri="{BB962C8B-B14F-4D97-AF65-F5344CB8AC3E}">
        <p14:creationId xmlns:p14="http://schemas.microsoft.com/office/powerpoint/2010/main" val="124693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Human Performance principal #1 is People Make Mistakes. 100% of people make mistakes. It is very important that we all admit that everyone makes mistakes. </a:t>
            </a:r>
          </a:p>
          <a:p>
            <a:r>
              <a:rPr lang="en-US" dirty="0" err="1"/>
              <a:t>Staered</a:t>
            </a:r>
            <a:r>
              <a:rPr lang="en-US" dirty="0"/>
              <a:t> my shift, </a:t>
            </a:r>
            <a:r>
              <a:rPr lang="en-US" dirty="0" err="1"/>
              <a:t>Waas</a:t>
            </a:r>
            <a:r>
              <a:rPr lang="en-US" dirty="0"/>
              <a:t> told nights shift had started working in an area that didn’t make any sense. </a:t>
            </a:r>
          </a:p>
          <a:p>
            <a:endParaRPr lang="en-US" dirty="0"/>
          </a:p>
          <a:p>
            <a:r>
              <a:rPr lang="en-US" dirty="0"/>
              <a:t>I’m going to tell you a story about Taylor making mistakes. </a:t>
            </a:r>
          </a:p>
          <a:p>
            <a:r>
              <a:rPr lang="en-US" dirty="0"/>
              <a:t>Crossover meeting it was passed on there was an excavator digging at a borrow source and wiggle wagons (off road dump trucks) hauling material</a:t>
            </a:r>
          </a:p>
          <a:p>
            <a:r>
              <a:rPr lang="en-US" dirty="0"/>
              <a:t>The location and where we they were digging they didn’t have permission to dig and should not have been digging there but it was also different from where we had already been working</a:t>
            </a:r>
          </a:p>
          <a:p>
            <a:r>
              <a:rPr lang="en-US" dirty="0"/>
              <a:t>On Taylors team there was multiple supervisors so he wasn’t actually the one in charge of the job but was responsible for the supervisor overseeing it </a:t>
            </a:r>
          </a:p>
          <a:p>
            <a:r>
              <a:rPr lang="en-US" dirty="0"/>
              <a:t>With that point he should have looked at the job</a:t>
            </a:r>
          </a:p>
          <a:p>
            <a:r>
              <a:rPr lang="en-US" dirty="0"/>
              <a:t>I lined my guys up based on what Taylor passed onto me.</a:t>
            </a:r>
          </a:p>
          <a:p>
            <a:r>
              <a:rPr lang="en-US" dirty="0"/>
              <a:t>When my crew went to work they called me right away and asked me to come look at the job [</a:t>
            </a:r>
            <a:r>
              <a:rPr lang="en-US" dirty="0" err="1"/>
              <a:t>theres</a:t>
            </a:r>
            <a:r>
              <a:rPr lang="en-US" dirty="0"/>
              <a:t> a problem.]</a:t>
            </a:r>
          </a:p>
          <a:p>
            <a:r>
              <a:rPr lang="en-US" dirty="0"/>
              <a:t>I know our presentation is called People don’t suck but it should actually be called Taylor Sucks</a:t>
            </a:r>
          </a:p>
          <a:p>
            <a:r>
              <a:rPr lang="en-US" dirty="0"/>
              <a:t>I was quite frustrated at this point, and thought Taylor was doing nothing the night before. It being early on in my journey with Taylor I didn’t consider people make mistakes</a:t>
            </a:r>
          </a:p>
          <a:p>
            <a:r>
              <a:rPr lang="en-US" dirty="0"/>
              <a:t>Beginning of next shift I took Taylor to the job site, and we review the job and I asked him what went on last night.</a:t>
            </a:r>
          </a:p>
          <a:p>
            <a:r>
              <a:rPr lang="en-US" dirty="0"/>
              <a:t>Taylor confirmed that I was right, It caught me off guard – almost like if your fighting with your partner and they say “you're right”</a:t>
            </a:r>
          </a:p>
          <a:p>
            <a:r>
              <a:rPr lang="en-US" dirty="0"/>
              <a:t>Step brothers, did we just become best friends.</a:t>
            </a:r>
          </a:p>
          <a:p>
            <a:r>
              <a:rPr lang="en-US" dirty="0"/>
              <a:t>That was the transition point for us, we went from working separately to working as a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Calibri" panose="020F0502020204030204" pitchFamily="34" charset="0"/>
                <a:ea typeface="Calibri" panose="020F0502020204030204" pitchFamily="34" charset="0"/>
              </a:rPr>
              <a:t>This is what kickstarted our journey on PEOLE DON’T SUCK</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Calibri" panose="020F0502020204030204" pitchFamily="34" charset="0"/>
                <a:ea typeface="Calibri" panose="020F0502020204030204" pitchFamily="34" charset="0"/>
              </a:rPr>
              <a:t>Remember our presentation is people don’t suck, but this is how easy it is to make mistakes. Its not that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even verbalizing Taylor sucks but its thoughts in my mind and actions asking, does he suck?</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highlight>
                  <a:srgbClr val="FFFF00"/>
                </a:highlight>
                <a:latin typeface="Calibri" panose="020F0502020204030204" pitchFamily="34" charset="0"/>
                <a:ea typeface="Calibri" panose="020F0502020204030204" pitchFamily="34" charset="0"/>
              </a:rPr>
              <a:t>I want to point out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thinking these things, but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also doing the right thing in holding him accountable,,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not running from the problem,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asking him questions, </a:t>
            </a:r>
            <a:r>
              <a:rPr lang="en-US" sz="1200" dirty="0" err="1">
                <a:effectLst/>
                <a:highlight>
                  <a:srgbClr val="FFFF00"/>
                </a:highlight>
                <a:latin typeface="Calibri" panose="020F0502020204030204" pitchFamily="34" charset="0"/>
                <a:ea typeface="Calibri" panose="020F0502020204030204" pitchFamily="34" charset="0"/>
              </a:rPr>
              <a:t>im</a:t>
            </a:r>
            <a:r>
              <a:rPr lang="en-US" sz="1200" dirty="0">
                <a:effectLst/>
                <a:highlight>
                  <a:srgbClr val="FFFF00"/>
                </a:highlight>
                <a:latin typeface="Calibri" panose="020F0502020204030204" pitchFamily="34" charset="0"/>
                <a:ea typeface="Calibri" panose="020F0502020204030204" pitchFamily="34" charset="0"/>
              </a:rPr>
              <a:t> not attacking. I was frustrated and disappointed, and I asked very open questions to understand what </a:t>
            </a:r>
            <a:r>
              <a:rPr lang="en-US" sz="1200" dirty="0" err="1">
                <a:effectLst/>
                <a:highlight>
                  <a:srgbClr val="FFFF00"/>
                </a:highlight>
                <a:latin typeface="Calibri" panose="020F0502020204030204" pitchFamily="34" charset="0"/>
                <a:ea typeface="Calibri" panose="020F0502020204030204" pitchFamily="34" charset="0"/>
              </a:rPr>
              <a:t>taylor</a:t>
            </a:r>
            <a:r>
              <a:rPr lang="en-US" sz="1200" dirty="0">
                <a:effectLst/>
                <a:highlight>
                  <a:srgbClr val="FFFF00"/>
                </a:highlight>
                <a:latin typeface="Calibri" panose="020F0502020204030204" pitchFamily="34" charset="0"/>
                <a:ea typeface="Calibri" panose="020F0502020204030204" pitchFamily="34" charset="0"/>
              </a:rPr>
              <a:t> was doing</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Everything that mike is saying happened it’s the truth and how the job went down</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Once we decided we were </a:t>
            </a:r>
            <a:r>
              <a:rPr lang="en-US" sz="1200" dirty="0" err="1">
                <a:effectLst/>
                <a:latin typeface="Calibri" panose="020F0502020204030204" pitchFamily="34" charset="0"/>
                <a:ea typeface="Calibri" panose="020F0502020204030204" pitchFamily="34" charset="0"/>
              </a:rPr>
              <a:t>gonna</a:t>
            </a:r>
            <a:r>
              <a:rPr lang="en-US" sz="1200" dirty="0">
                <a:effectLst/>
                <a:latin typeface="Calibri" panose="020F0502020204030204" pitchFamily="34" charset="0"/>
                <a:ea typeface="Calibri" panose="020F0502020204030204" pitchFamily="34" charset="0"/>
              </a:rPr>
              <a:t> start working together there was a lot more problems then we discovered even in this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Other contributing factors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Taking full responsibility for all the problems we had in our area as a leader</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Area supervisor didn’t go see job</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Leveraging backgrounds that was focused on leadership development</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We realized there was a lot of leadership behaviors that were being missed</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Started making changes in our leadership team</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6 supervisors between 2 crews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Behaviors had multiple factors to problems we were seeing, we identified these and made changes to prevent these from reoccurring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We taught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Growth Mindset</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Extreme Ownership</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21 irrefutable laws of leadership – Jon Maxwell</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Starting with Why – Simon Sinek</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Tipping point</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Core Strengths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Good</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2 seconds lean</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rPr>
              <a:t>As we talk about problems we go into the next slide fear the green embrace the problem (the red)</a:t>
            </a:r>
          </a:p>
          <a:p>
            <a:pPr marL="0" marR="0">
              <a:spcBef>
                <a:spcPts val="0"/>
              </a:spcBef>
              <a:spcAft>
                <a:spcPts val="0"/>
              </a:spcAft>
            </a:pPr>
            <a:endParaRPr lang="en-US" sz="1800" dirty="0">
              <a:effectLst/>
              <a:highlight>
                <a:srgbClr val="FFFF00"/>
              </a:highligh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highlight>
                <a:srgbClr val="FFFF00"/>
              </a:highligh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leadership action is – I should go look at this area because its my  job</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More then one action that contributed, at start of shift we weren’t going to the field to look at the work, crossover was </a:t>
            </a:r>
            <a:r>
              <a:rPr lang="en-US" sz="1800" dirty="0" err="1">
                <a:effectLst/>
                <a:latin typeface="Calibri" panose="020F0502020204030204" pitchFamily="34" charset="0"/>
                <a:ea typeface="Calibri" panose="020F0502020204030204" pitchFamily="34" charset="0"/>
              </a:rPr>
              <a:t>disfunctional</a:t>
            </a:r>
            <a:r>
              <a:rPr lang="en-US" sz="1800" dirty="0">
                <a:effectLst/>
                <a:latin typeface="Calibri" panose="020F0502020204030204" pitchFamily="34" charset="0"/>
                <a:ea typeface="Calibri" panose="020F0502020204030204" pitchFamily="34" charset="0"/>
              </a:rPr>
              <a:t>, chaos, confusion,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Took a whole look at </a:t>
            </a:r>
            <a:r>
              <a:rPr lang="en-US" sz="1800" dirty="0" err="1">
                <a:effectLst/>
                <a:latin typeface="Calibri" panose="020F0502020204030204" pitchFamily="34" charset="0"/>
                <a:ea typeface="Calibri" panose="020F0502020204030204" pitchFamily="34" charset="0"/>
              </a:rPr>
              <a:t>shiftchange</a:t>
            </a:r>
            <a:r>
              <a:rPr lang="en-US" sz="1800" dirty="0">
                <a:effectLst/>
                <a:latin typeface="Calibri" panose="020F0502020204030204" pitchFamily="34" charset="0"/>
                <a:ea typeface="Calibri" panose="020F0502020204030204" pitchFamily="34" charset="0"/>
              </a:rPr>
              <a:t>, how we managing crews, made changes on everything </a:t>
            </a:r>
          </a:p>
          <a:p>
            <a:pPr marL="0" marR="0">
              <a:spcBef>
                <a:spcPts val="0"/>
              </a:spcBef>
              <a:spcAft>
                <a:spcPts val="0"/>
              </a:spcAft>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77686D-D961-403C-B69E-ACA0C8234D05}" type="slidenum">
              <a:rPr lang="en-US" smtClean="0"/>
              <a:t>2</a:t>
            </a:fld>
            <a:endParaRPr lang="en-US"/>
          </a:p>
        </p:txBody>
      </p:sp>
    </p:spTree>
    <p:extLst>
      <p:ext uri="{BB962C8B-B14F-4D97-AF65-F5344CB8AC3E}">
        <p14:creationId xmlns:p14="http://schemas.microsoft.com/office/powerpoint/2010/main" val="289859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a:t>
            </a:r>
          </a:p>
          <a:p>
            <a:r>
              <a:rPr lang="en-US" dirty="0"/>
              <a:t>Introduce Taylors story </a:t>
            </a:r>
          </a:p>
          <a:p>
            <a:r>
              <a:rPr lang="en-US" dirty="0"/>
              <a:t>Tell about team size pockets and listening </a:t>
            </a:r>
          </a:p>
          <a:p>
            <a:endParaRPr lang="en-US" dirty="0"/>
          </a:p>
          <a:p>
            <a:endParaRPr lang="en-US" dirty="0"/>
          </a:p>
          <a:p>
            <a:r>
              <a:rPr lang="en-US" dirty="0"/>
              <a:t>Team talks</a:t>
            </a:r>
          </a:p>
          <a:p>
            <a:r>
              <a:rPr lang="en-US" dirty="0"/>
              <a:t>Close to the same issue we had out in the field and was one of the problems we identified</a:t>
            </a:r>
          </a:p>
          <a:p>
            <a:r>
              <a:rPr lang="en-US" dirty="0"/>
              <a:t>Was on new crew for a few months</a:t>
            </a:r>
          </a:p>
          <a:p>
            <a:r>
              <a:rPr lang="en-US" dirty="0"/>
              <a:t>Ever come into a new team and people tell you </a:t>
            </a:r>
            <a:r>
              <a:rPr lang="en-US" dirty="0" err="1"/>
              <a:t>theres</a:t>
            </a:r>
            <a:r>
              <a:rPr lang="en-US" dirty="0"/>
              <a:t> no </a:t>
            </a:r>
            <a:r>
              <a:rPr lang="en-US" dirty="0" err="1"/>
              <a:t>probles</a:t>
            </a:r>
            <a:r>
              <a:rPr lang="en-US" dirty="0"/>
              <a:t>, everything is a well oiled machine</a:t>
            </a:r>
          </a:p>
          <a:p>
            <a:r>
              <a:rPr lang="en-US" dirty="0"/>
              <a:t>As a manager I enjoy on a new team helping fix problems, so this was concerning</a:t>
            </a:r>
          </a:p>
          <a:p>
            <a:r>
              <a:rPr lang="en-US" dirty="0"/>
              <a:t>After a few months heard some grumblings </a:t>
            </a:r>
          </a:p>
          <a:p>
            <a:r>
              <a:rPr lang="en-US" dirty="0"/>
              <a:t>Same teams within the team, a pocket of about 5/6 people</a:t>
            </a:r>
          </a:p>
          <a:p>
            <a:r>
              <a:rPr lang="en-US" dirty="0"/>
              <a:t>I knew there was a lot of issues on this team so I was chucking around the idea with mike of how are we </a:t>
            </a:r>
            <a:r>
              <a:rPr lang="en-US" dirty="0" err="1"/>
              <a:t>gonna</a:t>
            </a:r>
            <a:r>
              <a:rPr lang="en-US" dirty="0"/>
              <a:t> fix this</a:t>
            </a:r>
          </a:p>
          <a:p>
            <a:r>
              <a:rPr lang="en-US" dirty="0"/>
              <a:t>So I approached my manager and told him what we came up with</a:t>
            </a:r>
          </a:p>
          <a:p>
            <a:r>
              <a:rPr lang="en-US" dirty="0"/>
              <a:t>Open up a blank word document and wanted to let them open up and unleash all their problems</a:t>
            </a:r>
          </a:p>
          <a:p>
            <a:r>
              <a:rPr lang="en-US" dirty="0"/>
              <a:t>When my manager heard this he told me I was crazy and bringing these people in the room was not a good idea</a:t>
            </a:r>
          </a:p>
          <a:p>
            <a:r>
              <a:rPr lang="en-US" dirty="0"/>
              <a:t>He humored me though so we brought this work group in and we sat down and asked them a question</a:t>
            </a:r>
          </a:p>
          <a:p>
            <a:r>
              <a:rPr lang="en-US" dirty="0"/>
              <a:t>So now we have a blank word doc on the screen and they didn’t say anything, complete silence</a:t>
            </a:r>
          </a:p>
          <a:p>
            <a:r>
              <a:rPr lang="en-US" dirty="0"/>
              <a:t>One of the folks in the room finally spoke up and said why do you think </a:t>
            </a:r>
            <a:r>
              <a:rPr lang="en-US" dirty="0" err="1"/>
              <a:t>youre</a:t>
            </a:r>
            <a:r>
              <a:rPr lang="en-US" dirty="0"/>
              <a:t> different if we open up to you right now</a:t>
            </a:r>
          </a:p>
          <a:p>
            <a:r>
              <a:rPr lang="en-US" dirty="0"/>
              <a:t>I agreed and said sure maybe that’s true but why don’t you give me a chance</a:t>
            </a:r>
          </a:p>
          <a:p>
            <a:r>
              <a:rPr lang="en-US" dirty="0"/>
              <a:t>One issue they brought up was they didn’t have a pickup truck to </a:t>
            </a:r>
            <a:r>
              <a:rPr lang="en-US" dirty="0" err="1"/>
              <a:t>goto</a:t>
            </a:r>
            <a:r>
              <a:rPr lang="en-US" dirty="0"/>
              <a:t> work at the time our LV reliability was quite poor</a:t>
            </a:r>
          </a:p>
          <a:p>
            <a:r>
              <a:rPr lang="en-US" dirty="0"/>
              <a:t>Sometimes we had to wait 45 minutes to </a:t>
            </a:r>
            <a:r>
              <a:rPr lang="en-US" dirty="0" err="1"/>
              <a:t>goto</a:t>
            </a:r>
            <a:r>
              <a:rPr lang="en-US" dirty="0"/>
              <a:t> work</a:t>
            </a:r>
          </a:p>
          <a:p>
            <a:r>
              <a:rPr lang="en-US" dirty="0"/>
              <a:t>So I said great and wrote down pickup trucks o the board</a:t>
            </a:r>
          </a:p>
          <a:p>
            <a:r>
              <a:rPr lang="en-US" dirty="0"/>
              <a:t>Asked if anything else another one opened up and said yea engineering so I wrote that down</a:t>
            </a:r>
          </a:p>
          <a:p>
            <a:r>
              <a:rPr lang="en-US" dirty="0"/>
              <a:t>Next thing you know people were bringing up ideas one after another from planning, to tools, to </a:t>
            </a:r>
            <a:r>
              <a:rPr lang="en-US" dirty="0" err="1"/>
              <a:t>neing</a:t>
            </a:r>
            <a:r>
              <a:rPr lang="en-US" dirty="0"/>
              <a:t> interrupted during the shift</a:t>
            </a:r>
          </a:p>
          <a:p>
            <a:r>
              <a:rPr lang="en-US" dirty="0"/>
              <a:t>At the end I thanks them</a:t>
            </a:r>
          </a:p>
          <a:p>
            <a:r>
              <a:rPr lang="en-US" dirty="0"/>
              <a:t>After everyone left we were sitting there and our manager looked at me and mike and was like wow that was crazy</a:t>
            </a:r>
          </a:p>
          <a:p>
            <a:r>
              <a:rPr lang="en-US" dirty="0"/>
              <a:t>It was neat to see the individuals bring up problems but not just problems they brought up solutions</a:t>
            </a:r>
          </a:p>
          <a:p>
            <a:r>
              <a:rPr lang="en-US" dirty="0"/>
              <a:t>A few weeks later we </a:t>
            </a:r>
            <a:r>
              <a:rPr lang="en-US" dirty="0" err="1"/>
              <a:t>we</a:t>
            </a:r>
            <a:r>
              <a:rPr lang="en-US" dirty="0"/>
              <a:t> able to get these folks pickup trucks, they were blown away!</a:t>
            </a:r>
          </a:p>
          <a:p>
            <a:r>
              <a:rPr lang="en-US" dirty="0"/>
              <a:t>After that we started to make this list visible about our problems on a daily and asking who had solutions to the problems we were facing</a:t>
            </a:r>
          </a:p>
          <a:p>
            <a:r>
              <a:rPr lang="en-US" dirty="0"/>
              <a:t>We then did this every 6 months.</a:t>
            </a:r>
          </a:p>
          <a:p>
            <a:r>
              <a:rPr lang="en-US" dirty="0"/>
              <a:t>We brought in the team and sat down with this problem list and showed them the progress we made and some of the struggles we were facing</a:t>
            </a:r>
          </a:p>
          <a:p>
            <a:r>
              <a:rPr lang="en-US" dirty="0"/>
              <a:t>Tried to be open and transparent with the individuals so they felt they had a voice. </a:t>
            </a:r>
          </a:p>
          <a:p>
            <a:endParaRPr lang="en-US" dirty="0"/>
          </a:p>
          <a:p>
            <a:endParaRPr lang="en-US" dirty="0"/>
          </a:p>
          <a:p>
            <a:r>
              <a:rPr lang="en-US" dirty="0"/>
              <a:t>You know it was such an interesting time because as we were going through this we </a:t>
            </a:r>
            <a:r>
              <a:rPr lang="en-US" dirty="0" err="1"/>
              <a:t>realy</a:t>
            </a:r>
            <a:r>
              <a:rPr lang="en-US" dirty="0"/>
              <a:t> didn’t understand what were we doing was human performance</a:t>
            </a:r>
          </a:p>
          <a:p>
            <a:r>
              <a:rPr lang="en-US" dirty="0"/>
              <a:t>That takes us to the next slide and I want to see if the audience can draw the connection between what </a:t>
            </a:r>
            <a:r>
              <a:rPr lang="en-US" dirty="0" err="1"/>
              <a:t>im</a:t>
            </a:r>
            <a:r>
              <a:rPr lang="en-US" dirty="0"/>
              <a:t> going to talk about and this story and human performance ,and how all concepts are tied together.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Everything above the water is everything managers know. </a:t>
            </a:r>
          </a:p>
          <a:p>
            <a:endParaRPr lang="en-US" dirty="0"/>
          </a:p>
          <a:p>
            <a:r>
              <a:rPr lang="en-US" dirty="0"/>
              <a:t>Everything that is below the water is problems that are within the teams and struggles we are having but we are not hearing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EMprint" panose="020B0503020204020204" pitchFamily="34" charset="0"/>
                <a:ea typeface="Times New Roman" panose="02020603050405020304" pitchFamily="18" charset="0"/>
                <a:cs typeface="+mn-cs"/>
              </a:rPr>
              <a:t>How we encouraged problems throughout the process - we like problems, because if we don’t have problems what are people talking about (problems…) to quote Todd Conklin fear green and embrace the red (the problem) we want to know the problem because it allows us to learn and improve. We worked hard on changing language understand in that language change it changed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EMprint" panose="020B0503020204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EMprint" panose="020B0503020204020204" pitchFamily="34" charset="0"/>
                <a:ea typeface="Times New Roman" panose="02020603050405020304" pitchFamily="18" charset="0"/>
                <a:cs typeface="+mn-cs"/>
              </a:rPr>
              <a:t>Team Talks, Opening a can of worms. (a better way to ask about problems is the 4 D’s which you may have heard this weekend already)</a:t>
            </a:r>
          </a:p>
          <a:p>
            <a:endParaRPr lang="en-US" dirty="0"/>
          </a:p>
          <a:p>
            <a:endParaRPr lang="en-US" dirty="0"/>
          </a:p>
          <a:p>
            <a:endParaRPr lang="en-US" dirty="0"/>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Iceberg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Until working as a team we were not able to see other contributing factors to mistakes we made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Leadership actions contribute to problems on a day to day basis in the field</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Field tours in morning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Ask questions, being curious, not </a:t>
            </a:r>
            <a:r>
              <a:rPr lang="en-US" sz="1200" dirty="0" err="1">
                <a:effectLst/>
                <a:latin typeface="Calibri" panose="020F0502020204030204" pitchFamily="34" charset="0"/>
                <a:ea typeface="Calibri" panose="020F0502020204030204" pitchFamily="34" charset="0"/>
              </a:rPr>
              <a:t>judgegmental</a:t>
            </a:r>
            <a:r>
              <a:rPr lang="en-US" sz="1200" dirty="0">
                <a:effectLst/>
                <a:latin typeface="Calibri" panose="020F0502020204030204" pitchFamily="34" charset="0"/>
                <a:ea typeface="Calibri" panose="020F0502020204030204" pitchFamily="34" charset="0"/>
              </a:rPr>
              <a:t>, what the heck are you doing? (this isn’t curious)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Made changes to remove group think, (crossover meetings)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Constantly change actions of leaders daily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7686D-D961-403C-B69E-ACA0C8234D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43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MIKE</a:t>
            </a:r>
          </a:p>
          <a:p>
            <a:endParaRPr lang="en-US" altLang="en-US" dirty="0"/>
          </a:p>
          <a:p>
            <a:endParaRPr lang="en-US" altLang="en-US" dirty="0"/>
          </a:p>
          <a:p>
            <a:r>
              <a:rPr lang="en-US" altLang="en-US" dirty="0"/>
              <a:t>Our organization leadership culture typically falls somewhere on the left side of this spectrum, and collectively we’re struggling to see a path to get to the right hand side. </a:t>
            </a:r>
          </a:p>
          <a:p>
            <a:endParaRPr lang="en-US" altLang="en-US" dirty="0"/>
          </a:p>
          <a:p>
            <a:r>
              <a:rPr lang="en-US" altLang="en-US" dirty="0"/>
              <a:t>We need a shift from Traditional leadership styles, to Human performance Leadership styles. </a:t>
            </a:r>
          </a:p>
          <a:p>
            <a:endParaRPr lang="en-US" altLang="en-US" dirty="0"/>
          </a:p>
          <a:p>
            <a:r>
              <a:rPr lang="en-US" altLang="en-US" dirty="0"/>
              <a:t>When we talk about Traditional Leadership, we’re talking about how corporations have traditionally been led for the past century or longer. </a:t>
            </a:r>
            <a:endParaRPr lang="en-US" dirty="0"/>
          </a:p>
          <a:p>
            <a:r>
              <a:rPr lang="en-US" dirty="0">
                <a:solidFill>
                  <a:prstClr val="black"/>
                </a:solidFill>
              </a:rPr>
              <a:t>In conventional leadership, the organization exists to support the boss. </a:t>
            </a:r>
          </a:p>
          <a:p>
            <a:r>
              <a:rPr lang="en-US" dirty="0">
                <a:solidFill>
                  <a:prstClr val="black"/>
                </a:solidFill>
              </a:rPr>
              <a:t>The boss gives directions or orders. </a:t>
            </a:r>
          </a:p>
          <a:p>
            <a:r>
              <a:rPr lang="en-US" dirty="0">
                <a:solidFill>
                  <a:prstClr val="black"/>
                </a:solidFill>
              </a:rPr>
              <a:t>The boss’s job is to stay in the office, go to meetings, and make the numbers. </a:t>
            </a:r>
          </a:p>
          <a:p>
            <a:r>
              <a:rPr lang="en-US" dirty="0">
                <a:solidFill>
                  <a:prstClr val="black"/>
                </a:solidFill>
              </a:rPr>
              <a:t>In traditional leadership, we Perpetuate the story of “We have No Problems”</a:t>
            </a:r>
          </a:p>
          <a:p>
            <a:r>
              <a:rPr lang="en-US" dirty="0">
                <a:solidFill>
                  <a:prstClr val="black"/>
                </a:solidFill>
              </a:rPr>
              <a:t>And if we do have problems, Only experts solve them. </a:t>
            </a:r>
          </a:p>
          <a:p>
            <a:r>
              <a:rPr lang="en-US" dirty="0">
                <a:solidFill>
                  <a:prstClr val="black"/>
                </a:solidFill>
              </a:rPr>
              <a:t>We have lots of rules or standards created by central groups nowhere near where the work happens. </a:t>
            </a:r>
          </a:p>
          <a:p>
            <a:endParaRPr lang="en-US" dirty="0">
              <a:solidFill>
                <a:prstClr val="black"/>
              </a:solidFill>
            </a:endParaRPr>
          </a:p>
          <a:p>
            <a:r>
              <a:rPr lang="en-US" dirty="0">
                <a:solidFill>
                  <a:prstClr val="black"/>
                </a:solidFill>
              </a:rPr>
              <a:t>When we talk about Human Performance, we’re talking about a world where leaders support the organization. </a:t>
            </a:r>
          </a:p>
          <a:p>
            <a:r>
              <a:rPr lang="en-US" dirty="0">
                <a:solidFill>
                  <a:prstClr val="black"/>
                </a:solidFill>
              </a:rPr>
              <a:t>What that looks like, is Leaders acting as Coaches,</a:t>
            </a:r>
          </a:p>
          <a:p>
            <a:r>
              <a:rPr lang="en-US" dirty="0">
                <a:solidFill>
                  <a:prstClr val="black"/>
                </a:solidFill>
              </a:rPr>
              <a:t>Leaders go to where the work happens, so they can help eliminate roadblocks or waste. </a:t>
            </a:r>
          </a:p>
          <a:p>
            <a:r>
              <a:rPr lang="en-US" dirty="0">
                <a:solidFill>
                  <a:prstClr val="black"/>
                </a:solidFill>
              </a:rPr>
              <a:t>In CI leadership we all Make problems visible, because it is encouraged. We can’t fix what we don’t know about. </a:t>
            </a:r>
          </a:p>
          <a:p>
            <a:r>
              <a:rPr lang="en-US" dirty="0">
                <a:solidFill>
                  <a:prstClr val="black"/>
                </a:solidFill>
              </a:rPr>
              <a:t>Everyone solves problems, and the people who do the work are the experts </a:t>
            </a:r>
          </a:p>
          <a:p>
            <a:r>
              <a:rPr lang="en-US" dirty="0">
                <a:solidFill>
                  <a:prstClr val="black"/>
                </a:solidFill>
              </a:rPr>
              <a:t>Encourage rules and standards to be built by people who do the work</a:t>
            </a:r>
          </a:p>
          <a:p>
            <a:endParaRPr lang="en-US" dirty="0">
              <a:solidFill>
                <a:prstClr val="black"/>
              </a:solidFill>
            </a:endParaRPr>
          </a:p>
          <a:p>
            <a:pPr defTabSz="447864">
              <a:defRPr/>
            </a:pPr>
            <a:r>
              <a:rPr lang="en-US" b="1" dirty="0"/>
              <a:t>Clearly, there is a hierarchy of authority…this does not change.  CI Leadership isn’t a state of anarchy.  But there is a change in mindset. For this to take place, we need to shift empowerment and decision making to where the work happens. </a:t>
            </a:r>
          </a:p>
          <a:p>
            <a:endParaRPr lang="en-US" dirty="0"/>
          </a:p>
          <a:p>
            <a:endParaRPr lang="en-US" dirty="0"/>
          </a:p>
          <a:p>
            <a:r>
              <a:rPr lang="en-US" dirty="0"/>
              <a:t>This is human performance sharp end of the stick – where the workers at the sharp end</a:t>
            </a:r>
          </a:p>
        </p:txBody>
      </p:sp>
      <p:sp>
        <p:nvSpPr>
          <p:cNvPr id="4" name="Slide Number Placeholder 3"/>
          <p:cNvSpPr>
            <a:spLocks noGrp="1"/>
          </p:cNvSpPr>
          <p:nvPr>
            <p:ph type="sldNum" sz="quarter" idx="5"/>
          </p:nvPr>
        </p:nvSpPr>
        <p:spPr/>
        <p:txBody>
          <a:bodyPr/>
          <a:lstStyle/>
          <a:p>
            <a:fld id="{FD77686D-D961-403C-B69E-ACA0C8234D05}" type="slidenum">
              <a:rPr lang="en-US" smtClean="0"/>
              <a:t>4</a:t>
            </a:fld>
            <a:endParaRPr lang="en-US"/>
          </a:p>
        </p:txBody>
      </p:sp>
    </p:spTree>
    <p:extLst>
      <p:ext uri="{BB962C8B-B14F-4D97-AF65-F5344CB8AC3E}">
        <p14:creationId xmlns:p14="http://schemas.microsoft.com/office/powerpoint/2010/main" val="337448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Mike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Personal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Very impactful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Working on building sub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High performing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Personality Bias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TAYLOR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Label story about OFO.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Great Labels/Bad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Mprint" panose="020B0503020204020204" pitchFamily="34" charset="0"/>
                <a:ea typeface="Times New Roman" panose="02020603050405020304" pitchFamily="18" charset="0"/>
              </a:rPr>
              <a:t>Sometime there are great labels on people that are ok ad sometimes there are bad labels on people that are good people. It is very important that everyone puts labels on everyone. We are not asking people to stop labeling others, that is not a realistic ask. You will always put a label on someone, we are just asking you to question the labels you put on others and dig in deep to find the value in your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EMprint" panose="020B0503020204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77686D-D961-403C-B69E-ACA0C8234D05}" type="slidenum">
              <a:rPr lang="en-US" smtClean="0"/>
              <a:t>5</a:t>
            </a:fld>
            <a:endParaRPr lang="en-US"/>
          </a:p>
        </p:txBody>
      </p:sp>
    </p:spTree>
    <p:extLst>
      <p:ext uri="{BB962C8B-B14F-4D97-AF65-F5344CB8AC3E}">
        <p14:creationId xmlns:p14="http://schemas.microsoft.com/office/powerpoint/2010/main" val="214837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So What?</a:t>
            </a:r>
          </a:p>
          <a:p>
            <a:endParaRPr lang="en-US" dirty="0"/>
          </a:p>
          <a:p>
            <a:endParaRPr lang="en-US" dirty="0"/>
          </a:p>
          <a:p>
            <a:r>
              <a:rPr lang="en-US" dirty="0"/>
              <a:t>We believe that in order for an organization to achieve its full potential, it takes a growth mindset in all of your leaders.</a:t>
            </a:r>
          </a:p>
          <a:p>
            <a:r>
              <a:rPr lang="en-US" dirty="0"/>
              <a:t>It takes leaders that are willing to embrace the problems within your teams, that are willing to go into the trenches and ask the people that are doing the work what problems are you facing.</a:t>
            </a:r>
          </a:p>
          <a:p>
            <a:r>
              <a:rPr lang="en-US" dirty="0"/>
              <a:t>It takes an attitude that is brave enough to accept that there are problems and is willing to work on the problem. </a:t>
            </a:r>
          </a:p>
          <a:p>
            <a:r>
              <a:rPr lang="en-US" dirty="0"/>
              <a:t>It takes a leader that is willing to step back as the boss and allow those working for him to become the boss </a:t>
            </a:r>
          </a:p>
          <a:p>
            <a:r>
              <a:rPr lang="en-US" dirty="0"/>
              <a:t>It takes leaders that are aware that their response to failure matters.</a:t>
            </a:r>
          </a:p>
          <a:p>
            <a:r>
              <a:rPr lang="en-US" dirty="0"/>
              <a:t>It take leaders that understand that they themselves are not perfect and their own biases can get in the way and they can hold back people and their organization by not leveraging everyone in their organization because of labels that they have on others.</a:t>
            </a:r>
          </a:p>
          <a:p>
            <a:r>
              <a:rPr lang="en-US" dirty="0"/>
              <a:t>It takes leader that understand that Leadership is a learned skill. </a:t>
            </a:r>
          </a:p>
          <a:p>
            <a:endParaRPr lang="en-US" dirty="0"/>
          </a:p>
          <a:p>
            <a:r>
              <a:rPr lang="en-US" dirty="0"/>
              <a:t>People walk away from these sessions and events with a lot of energy often unsure of what to do with it, pairing that with courage and discipline, they can go back into their organizations and have an impact, as we talked about throughout today the foundation of leadership is defined by those things. You really have to live them.</a:t>
            </a:r>
          </a:p>
          <a:p>
            <a:endParaRPr lang="en-US" dirty="0"/>
          </a:p>
          <a:p>
            <a:r>
              <a:rPr lang="en-US" dirty="0"/>
              <a:t>How do we achieve this? </a:t>
            </a:r>
          </a:p>
          <a:p>
            <a:endParaRPr lang="en-US" dirty="0"/>
          </a:p>
          <a:p>
            <a:endParaRPr lang="en-US" dirty="0"/>
          </a:p>
          <a:p>
            <a:r>
              <a:rPr lang="en-US" dirty="0"/>
              <a:t>By training Leaders the right way,</a:t>
            </a:r>
          </a:p>
          <a:p>
            <a:r>
              <a:rPr lang="en-US" dirty="0"/>
              <a:t>By instilling the right behaviors and beliefs in our leaders, </a:t>
            </a:r>
          </a:p>
          <a:p>
            <a:r>
              <a:rPr lang="en-US" dirty="0"/>
              <a:t>By being this type of leader ourselves first and then finding other leaders that carry the same beliefs. It all starts with you.</a:t>
            </a:r>
          </a:p>
          <a:p>
            <a:r>
              <a:rPr lang="en-US" dirty="0"/>
              <a:t>Until you start to fully embrace all that there is to embrace in leadership development, your organization will never reach its full potential. You need to be the leader that you want everyone else to be.</a:t>
            </a:r>
          </a:p>
          <a:p>
            <a:r>
              <a:rPr lang="en-US" dirty="0"/>
              <a:t>It takes courage, it take strength and it all starts by listening to the people around you that are doing the work and going to work on their problems.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people ask how do you take this into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their boss doesn’t buy into it, or maybe they don’t understand it yet.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not up to them, Its up to you. As we taught today people (YOU) have the solutions to most of the problems, if you live in a world of </a:t>
            </a:r>
            <a:r>
              <a:rPr lang="en-US" dirty="0" err="1"/>
              <a:t>controling</a:t>
            </a:r>
            <a:r>
              <a:rPr lang="en-US" dirty="0"/>
              <a:t> what you can control and affect change in that area, work on influencing without authority (by building relationships – hint be curious not judgmental)and understanding the hardest part of this is not something you can change overnight.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3 years into our journey and still have days that we go backwards. It’s a journey, it doesn’t end. You just have to start and be resilient.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Leadership is a learned skill, not a born skill. Some people say there is natural born leaders but we say it’s a learned skill, </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r>
              <a:rPr lang="en-US" dirty="0"/>
              <a:t>How do you avoid everyone unloading? (during team talks)</a:t>
            </a:r>
          </a:p>
          <a:p>
            <a:endParaRPr lang="en-US" dirty="0"/>
          </a:p>
          <a:p>
            <a:r>
              <a:rPr lang="en-US" dirty="0"/>
              <a:t>YOU DON’T, </a:t>
            </a:r>
          </a:p>
          <a:p>
            <a:r>
              <a:rPr lang="en-US" dirty="0"/>
              <a:t>It all comes back to the art of listening, </a:t>
            </a:r>
          </a:p>
          <a:p>
            <a:r>
              <a:rPr lang="en-US" dirty="0"/>
              <a:t>you need to have a leader who is strong enough to facilitate.</a:t>
            </a:r>
          </a:p>
          <a:p>
            <a:r>
              <a:rPr lang="en-US" dirty="0"/>
              <a:t>All you are doing as a leader is giving them room to just talk, </a:t>
            </a:r>
          </a:p>
          <a:p>
            <a:r>
              <a:rPr lang="en-US" dirty="0"/>
              <a:t>All you have to do is listen.</a:t>
            </a:r>
          </a:p>
          <a:p>
            <a:r>
              <a:rPr lang="en-US" dirty="0"/>
              <a:t>You don’t need to say anything you don’t need to solve anything</a:t>
            </a:r>
          </a:p>
          <a:p>
            <a:r>
              <a:rPr lang="en-US" dirty="0"/>
              <a:t>The idea is to actually get them to come up with solutions to their problems</a:t>
            </a:r>
          </a:p>
          <a:p>
            <a:r>
              <a:rPr lang="en-US" dirty="0"/>
              <a:t>Brent Suttons work on the 4 D’s</a:t>
            </a:r>
          </a:p>
          <a:p>
            <a:endParaRPr lang="en-US" dirty="0"/>
          </a:p>
        </p:txBody>
      </p:sp>
      <p:sp>
        <p:nvSpPr>
          <p:cNvPr id="4" name="Slide Number Placeholder 3"/>
          <p:cNvSpPr>
            <a:spLocks noGrp="1"/>
          </p:cNvSpPr>
          <p:nvPr>
            <p:ph type="sldNum" sz="quarter" idx="5"/>
          </p:nvPr>
        </p:nvSpPr>
        <p:spPr/>
        <p:txBody>
          <a:bodyPr/>
          <a:lstStyle/>
          <a:p>
            <a:fld id="{FD77686D-D961-403C-B69E-ACA0C8234D05}" type="slidenum">
              <a:rPr lang="en-US" smtClean="0"/>
              <a:t>6</a:t>
            </a:fld>
            <a:endParaRPr lang="en-US"/>
          </a:p>
        </p:txBody>
      </p:sp>
    </p:spTree>
    <p:extLst>
      <p:ext uri="{BB962C8B-B14F-4D97-AF65-F5344CB8AC3E}">
        <p14:creationId xmlns:p14="http://schemas.microsoft.com/office/powerpoint/2010/main" val="23200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77686D-D961-403C-B69E-ACA0C8234D05}" type="slidenum">
              <a:rPr lang="en-US" smtClean="0"/>
              <a:t>7</a:t>
            </a:fld>
            <a:endParaRPr lang="en-US"/>
          </a:p>
        </p:txBody>
      </p:sp>
    </p:spTree>
    <p:extLst>
      <p:ext uri="{BB962C8B-B14F-4D97-AF65-F5344CB8AC3E}">
        <p14:creationId xmlns:p14="http://schemas.microsoft.com/office/powerpoint/2010/main" val="394640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55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37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4093" y="2459815"/>
            <a:ext cx="4590800" cy="1934839"/>
          </a:xfrm>
          <a:prstGeom prst="rect">
            <a:avLst/>
          </a:prstGeom>
        </p:spPr>
      </p:pic>
    </p:spTree>
    <p:extLst>
      <p:ext uri="{BB962C8B-B14F-4D97-AF65-F5344CB8AC3E}">
        <p14:creationId xmlns:p14="http://schemas.microsoft.com/office/powerpoint/2010/main" val="379115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grpSp>
        <p:nvGrpSpPr>
          <p:cNvPr id="2" name="Group 1"/>
          <p:cNvGrpSpPr/>
          <p:nvPr userDrawn="1"/>
        </p:nvGrpSpPr>
        <p:grpSpPr>
          <a:xfrm>
            <a:off x="2" y="1"/>
            <a:ext cx="9556349" cy="6869874"/>
            <a:chOff x="1" y="1515683"/>
            <a:chExt cx="5501331" cy="5342317"/>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userDrawn="1">
            <p:ph type="ctrTitle"/>
          </p:nvPr>
        </p:nvSpPr>
        <p:spPr>
          <a:xfrm>
            <a:off x="633985" y="1766766"/>
            <a:ext cx="6776572" cy="3860473"/>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1403006"/>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111206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pSp>
        <p:nvGrpSpPr>
          <p:cNvPr id="2" name="Group 1"/>
          <p:cNvGrpSpPr/>
          <p:nvPr userDrawn="1"/>
        </p:nvGrpSpPr>
        <p:grpSpPr>
          <a:xfrm>
            <a:off x="1" y="0"/>
            <a:ext cx="9556352" cy="6869876"/>
            <a:chOff x="1" y="1515683"/>
            <a:chExt cx="5501331" cy="5342317"/>
          </a:xfrm>
        </p:grpSpPr>
        <p:sp>
          <p:nvSpPr>
            <p:cNvPr id="14" name="Rectangle 13"/>
            <p:cNvSpPr/>
            <p:nvPr userDrawn="1"/>
          </p:nvSpPr>
          <p:spPr>
            <a:xfrm>
              <a:off x="1" y="1515683"/>
              <a:ext cx="4968874" cy="5342317"/>
            </a:xfrm>
            <a:prstGeom prst="rect">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flipV="1">
              <a:off x="4687134" y="1515683"/>
              <a:ext cx="565852" cy="1789044"/>
            </a:xfrm>
            <a:prstGeom prst="triangle">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userDrawn="1">
            <p:ph type="ctrTitle"/>
          </p:nvPr>
        </p:nvSpPr>
        <p:spPr>
          <a:xfrm>
            <a:off x="633985" y="1766766"/>
            <a:ext cx="6776572" cy="3860473"/>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1403006"/>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31713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grpSp>
        <p:nvGrpSpPr>
          <p:cNvPr id="4" name="Group 3"/>
          <p:cNvGrpSpPr/>
          <p:nvPr userDrawn="1"/>
        </p:nvGrpSpPr>
        <p:grpSpPr>
          <a:xfrm>
            <a:off x="3" y="1350394"/>
            <a:ext cx="12192000" cy="5531355"/>
            <a:chOff x="2" y="1326644"/>
            <a:chExt cx="9144000" cy="5531355"/>
          </a:xfrm>
        </p:grpSpPr>
        <p:sp>
          <p:nvSpPr>
            <p:cNvPr id="14" name="Rectangle 13"/>
            <p:cNvSpPr/>
            <p:nvPr userDrawn="1"/>
          </p:nvSpPr>
          <p:spPr>
            <a:xfrm rot="16200000">
              <a:off x="2114409" y="-171594"/>
              <a:ext cx="4915187" cy="9143999"/>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userDrawn="1">
            <p:ph type="ctrTitle"/>
          </p:nvPr>
        </p:nvSpPr>
        <p:spPr>
          <a:xfrm>
            <a:off x="633984" y="2967662"/>
            <a:ext cx="8436403" cy="2647002"/>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5"/>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126753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4" name="Group 3"/>
          <p:cNvGrpSpPr/>
          <p:nvPr userDrawn="1"/>
        </p:nvGrpSpPr>
        <p:grpSpPr>
          <a:xfrm>
            <a:off x="3" y="1350394"/>
            <a:ext cx="12192000" cy="5531355"/>
            <a:chOff x="2" y="1326644"/>
            <a:chExt cx="9144000" cy="5531355"/>
          </a:xfrm>
        </p:grpSpPr>
        <p:sp>
          <p:nvSpPr>
            <p:cNvPr id="14" name="Rectangle 13"/>
            <p:cNvSpPr/>
            <p:nvPr userDrawn="1"/>
          </p:nvSpPr>
          <p:spPr>
            <a:xfrm rot="16200000">
              <a:off x="2114409" y="-171594"/>
              <a:ext cx="4915187" cy="9143999"/>
            </a:xfrm>
            <a:prstGeom prst="rect">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rot="16200000" flipV="1">
              <a:off x="1205232" y="415761"/>
              <a:ext cx="651697" cy="3062158"/>
            </a:xfrm>
            <a:prstGeom prst="triangle">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userDrawn="1">
            <p:ph type="ctrTitle"/>
          </p:nvPr>
        </p:nvSpPr>
        <p:spPr>
          <a:xfrm>
            <a:off x="633984" y="2967662"/>
            <a:ext cx="8436403" cy="2647002"/>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5"/>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109814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pic>
        <p:nvPicPr>
          <p:cNvPr id="18" name="Picture 17" descr="image_fp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304" y="1535558"/>
            <a:ext cx="6965696" cy="5346192"/>
          </a:xfrm>
          <a:prstGeom prst="rect">
            <a:avLst/>
          </a:prstGeom>
        </p:spPr>
      </p:pic>
      <p:grpSp>
        <p:nvGrpSpPr>
          <p:cNvPr id="17" name="Group 16"/>
          <p:cNvGrpSpPr/>
          <p:nvPr userDrawn="1"/>
        </p:nvGrpSpPr>
        <p:grpSpPr>
          <a:xfrm>
            <a:off x="0" y="23750"/>
            <a:ext cx="12192000" cy="6858000"/>
            <a:chOff x="0" y="0"/>
            <a:chExt cx="9144000" cy="6858000"/>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 name="Rectangle 8"/>
            <p:cNvSpPr/>
            <p:nvPr userDrawn="1"/>
          </p:nvSpPr>
          <p:spPr>
            <a:xfrm>
              <a:off x="0" y="0"/>
              <a:ext cx="9144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p:ph type="ctrTitle"/>
          </p:nvPr>
        </p:nvSpPr>
        <p:spPr>
          <a:xfrm>
            <a:off x="633985" y="2662723"/>
            <a:ext cx="5351465" cy="2970803"/>
          </a:xfrm>
        </p:spPr>
        <p:txBody>
          <a:bodyPr>
            <a:noAutofit/>
          </a:bodyPr>
          <a:lstStyle>
            <a:lvl1pPr>
              <a:lnSpc>
                <a:spcPct val="90000"/>
              </a:lnSpc>
              <a:defRPr sz="50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a:xfrm>
            <a:off x="633984" y="2201510"/>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246772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spTree>
      <p:nvGrpSpPr>
        <p:cNvPr id="1" name=""/>
        <p:cNvGrpSpPr/>
        <p:nvPr/>
      </p:nvGrpSpPr>
      <p:grpSpPr>
        <a:xfrm>
          <a:off x="0" y="0"/>
          <a:ext cx="0" cy="0"/>
          <a:chOff x="0" y="0"/>
          <a:chExt cx="0" cy="0"/>
        </a:xfrm>
      </p:grpSpPr>
      <p:pic>
        <p:nvPicPr>
          <p:cNvPr id="18" name="Picture 17" descr="image_fp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304" y="1535558"/>
            <a:ext cx="6965696" cy="5346192"/>
          </a:xfrm>
          <a:prstGeom prst="rect">
            <a:avLst/>
          </a:prstGeom>
        </p:spPr>
      </p:pic>
      <p:grpSp>
        <p:nvGrpSpPr>
          <p:cNvPr id="17" name="Group 16"/>
          <p:cNvGrpSpPr/>
          <p:nvPr userDrawn="1"/>
        </p:nvGrpSpPr>
        <p:grpSpPr>
          <a:xfrm>
            <a:off x="0" y="23750"/>
            <a:ext cx="12192000" cy="6858000"/>
            <a:chOff x="0" y="0"/>
            <a:chExt cx="9144000" cy="6858000"/>
          </a:xfrm>
        </p:grpSpPr>
        <p:sp>
          <p:nvSpPr>
            <p:cNvPr id="14" name="Rectangle 13"/>
            <p:cNvSpPr/>
            <p:nvPr userDrawn="1"/>
          </p:nvSpPr>
          <p:spPr>
            <a:xfrm>
              <a:off x="1" y="1515683"/>
              <a:ext cx="4968874" cy="5342317"/>
            </a:xfrm>
            <a:prstGeom prst="rect">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6" name="Isosceles Triangle 15"/>
            <p:cNvSpPr/>
            <p:nvPr userDrawn="1"/>
          </p:nvSpPr>
          <p:spPr>
            <a:xfrm flipV="1">
              <a:off x="4687134" y="1515683"/>
              <a:ext cx="565852" cy="1789044"/>
            </a:xfrm>
            <a:prstGeom prst="triangle">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9" name="Rectangle 8"/>
            <p:cNvSpPr/>
            <p:nvPr userDrawn="1"/>
          </p:nvSpPr>
          <p:spPr>
            <a:xfrm>
              <a:off x="0" y="0"/>
              <a:ext cx="9144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grpSp>
      <p:sp>
        <p:nvSpPr>
          <p:cNvPr id="11" name="Title 1"/>
          <p:cNvSpPr>
            <a:spLocks noGrp="1"/>
          </p:cNvSpPr>
          <p:nvPr>
            <p:ph type="ctrTitle"/>
          </p:nvPr>
        </p:nvSpPr>
        <p:spPr>
          <a:xfrm>
            <a:off x="633985" y="2662723"/>
            <a:ext cx="5351465" cy="2970803"/>
          </a:xfrm>
        </p:spPr>
        <p:txBody>
          <a:bodyPr>
            <a:noAutofit/>
          </a:bodyPr>
          <a:lstStyle>
            <a:lvl1pPr>
              <a:lnSpc>
                <a:spcPct val="90000"/>
              </a:lnSpc>
              <a:defRPr sz="50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a:xfrm>
            <a:off x="633984" y="2201510"/>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Tree>
    <p:extLst>
      <p:ext uri="{BB962C8B-B14F-4D97-AF65-F5344CB8AC3E}">
        <p14:creationId xmlns:p14="http://schemas.microsoft.com/office/powerpoint/2010/main" val="2457008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Text Black">
    <p:spTree>
      <p:nvGrpSpPr>
        <p:cNvPr id="1" name=""/>
        <p:cNvGrpSpPr/>
        <p:nvPr/>
      </p:nvGrpSpPr>
      <p:grpSpPr>
        <a:xfrm>
          <a:off x="0" y="0"/>
          <a:ext cx="0" cy="0"/>
          <a:chOff x="0" y="0"/>
          <a:chExt cx="0" cy="0"/>
        </a:xfrm>
      </p:grpSpPr>
      <p:sp>
        <p:nvSpPr>
          <p:cNvPr id="3"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tx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42107820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Text Blue">
    <p:spTree>
      <p:nvGrpSpPr>
        <p:cNvPr id="1" name=""/>
        <p:cNvGrpSpPr/>
        <p:nvPr/>
      </p:nvGrpSpPr>
      <p:grpSpPr>
        <a:xfrm>
          <a:off x="0" y="0"/>
          <a:ext cx="0" cy="0"/>
          <a:chOff x="0" y="0"/>
          <a:chExt cx="0" cy="0"/>
        </a:xfrm>
      </p:grpSpPr>
      <p:sp>
        <p:nvSpPr>
          <p:cNvPr id="7"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tx2"/>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72318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82200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xt Vermillion">
    <p:spTree>
      <p:nvGrpSpPr>
        <p:cNvPr id="1" name=""/>
        <p:cNvGrpSpPr/>
        <p:nvPr/>
      </p:nvGrpSpPr>
      <p:grpSpPr>
        <a:xfrm>
          <a:off x="0" y="0"/>
          <a:ext cx="0" cy="0"/>
          <a:chOff x="0" y="0"/>
          <a:chExt cx="0" cy="0"/>
        </a:xfrm>
      </p:grpSpPr>
      <p:sp>
        <p:nvSpPr>
          <p:cNvPr id="7"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accent3"/>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1413579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Text Violet">
    <p:spTree>
      <p:nvGrpSpPr>
        <p:cNvPr id="1" name=""/>
        <p:cNvGrpSpPr/>
        <p:nvPr/>
      </p:nvGrpSpPr>
      <p:grpSpPr>
        <a:xfrm>
          <a:off x="0" y="0"/>
          <a:ext cx="0" cy="0"/>
          <a:chOff x="0" y="0"/>
          <a:chExt cx="0" cy="0"/>
        </a:xfrm>
      </p:grpSpPr>
      <p:sp>
        <p:nvSpPr>
          <p:cNvPr id="7"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accent5"/>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4203862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28251097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Medium Blue">
    <p:bg>
      <p:bgPr>
        <a:solidFill>
          <a:srgbClr val="008CD1"/>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74092672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Vermillion">
    <p:bg>
      <p:bgPr>
        <a:solidFill>
          <a:schemeClr val="accent3"/>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121559401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solidFill>
          <a:schemeClr val="accent4"/>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38282231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Violet">
    <p:bg>
      <p:bgPr>
        <a:solidFill>
          <a:schemeClr val="accent5"/>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350832773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urple">
    <p:bg>
      <p:bgPr>
        <a:solidFill>
          <a:schemeClr val="accent6"/>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392030863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ey Messaging Blue">
    <p:bg>
      <p:bgPr>
        <a:solidFill>
          <a:schemeClr val="tx2"/>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09600" y="1143000"/>
            <a:ext cx="10972800" cy="4572000"/>
          </a:xfrm>
        </p:spPr>
        <p:txBody>
          <a:bodyPr anchor="ctr"/>
          <a:lstStyle>
            <a:lvl1pPr marL="0" indent="0">
              <a:buNone/>
              <a:defRPr sz="4400">
                <a:solidFill>
                  <a:schemeClr val="bg1"/>
                </a:solidFill>
              </a:defRPr>
            </a:lvl1pPr>
            <a:lvl2pPr marL="1588" indent="0">
              <a:buNone/>
              <a:defRPr sz="4400">
                <a:solidFill>
                  <a:schemeClr val="bg1"/>
                </a:solidFill>
              </a:defRPr>
            </a:lvl2pPr>
            <a:lvl3pPr>
              <a:defRPr sz="4400"/>
            </a:lvl3pPr>
            <a:lvl4pPr>
              <a:defRPr sz="4400"/>
            </a:lvl4pPr>
            <a:lvl5pPr>
              <a:defRPr sz="4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5272385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Messaging Medium Blue">
    <p:bg>
      <p:bgPr>
        <a:solidFill>
          <a:srgbClr val="008CD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09600" y="1143000"/>
            <a:ext cx="10972800" cy="4572000"/>
          </a:xfrm>
        </p:spPr>
        <p:txBody>
          <a:bodyPr anchor="ctr"/>
          <a:lstStyle>
            <a:lvl1pPr marL="0" indent="0">
              <a:buNone/>
              <a:defRPr sz="4400">
                <a:solidFill>
                  <a:schemeClr val="bg1"/>
                </a:solidFill>
              </a:defRPr>
            </a:lvl1pPr>
            <a:lvl2pPr marL="1588" indent="0">
              <a:buNone/>
              <a:defRPr sz="4400">
                <a:solidFill>
                  <a:schemeClr val="bg1"/>
                </a:solidFill>
              </a:defRPr>
            </a:lvl2pPr>
            <a:lvl3pPr>
              <a:defRPr sz="4400"/>
            </a:lvl3pPr>
            <a:lvl4pPr>
              <a:defRPr sz="4400"/>
            </a:lvl4pPr>
            <a:lvl5pPr>
              <a:defRPr sz="4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19426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Medium Blue">
    <p:bg>
      <p:bgPr>
        <a:solidFill>
          <a:srgbClr val="008CD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74293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09600" y="1143000"/>
            <a:ext cx="10972800" cy="4572000"/>
          </a:xfrm>
        </p:spPr>
        <p:txBody>
          <a:bodyPr anchor="ctr"/>
          <a:lstStyle>
            <a:lvl1pPr marL="0" indent="0">
              <a:buNone/>
              <a:defRPr sz="4400">
                <a:solidFill>
                  <a:srgbClr val="000000"/>
                </a:solidFill>
              </a:defRPr>
            </a:lvl1pPr>
            <a:lvl2pPr marL="1588" indent="0">
              <a:buNone/>
              <a:defRPr sz="4400">
                <a:solidFill>
                  <a:srgbClr val="000000"/>
                </a:solidFill>
              </a:defRPr>
            </a:lvl2pPr>
            <a:lvl3pPr>
              <a:defRPr sz="4400"/>
            </a:lvl3pPr>
            <a:lvl4pPr>
              <a:defRPr sz="4400"/>
            </a:lvl4pPr>
            <a:lvl5pPr>
              <a:defRPr sz="4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899292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ntent with Image Bottom">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5"/>
            <a:ext cx="12192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p>
        </p:txBody>
      </p:sp>
      <p:sp>
        <p:nvSpPr>
          <p:cNvPr id="8" name="Content Placeholder 7"/>
          <p:cNvSpPr>
            <a:spLocks noGrp="1"/>
          </p:cNvSpPr>
          <p:nvPr>
            <p:ph sz="quarter" idx="10"/>
          </p:nvPr>
        </p:nvSpPr>
        <p:spPr>
          <a:xfrm>
            <a:off x="605367"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0339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ontent with 2 Images">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5"/>
            <a:ext cx="6096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sp>
        <p:nvSpPr>
          <p:cNvPr id="8" name="Content Placeholder 7"/>
          <p:cNvSpPr>
            <a:spLocks noGrp="1"/>
          </p:cNvSpPr>
          <p:nvPr>
            <p:ph sz="quarter" idx="10"/>
          </p:nvPr>
        </p:nvSpPr>
        <p:spPr>
          <a:xfrm>
            <a:off x="605367"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2"/>
          </p:nvPr>
        </p:nvSpPr>
        <p:spPr>
          <a:xfrm>
            <a:off x="6096000" y="3558235"/>
            <a:ext cx="6096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659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496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67" y="1309688"/>
            <a:ext cx="10967199" cy="4813300"/>
          </a:xfrm>
        </p:spPr>
        <p:txBody>
          <a:bodyPr/>
          <a:lstStyle>
            <a:lvl1pPr>
              <a:defRPr sz="22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Rectangle 6"/>
          <p:cNvSpPr>
            <a:spLocks noChangeArrowheads="1"/>
          </p:cNvSpPr>
          <p:nvPr userDrawn="1"/>
        </p:nvSpPr>
        <p:spPr bwMode="auto">
          <a:xfrm>
            <a:off x="628651"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fld id="{61EB682E-F9F7-A84A-866D-693BB3909AC4}" type="slidenum">
              <a:rPr lang="en-US" sz="800" smtClean="0">
                <a:solidFill>
                  <a:srgbClr val="FFFFFF"/>
                </a:solidFill>
                <a:ea typeface="Arial"/>
                <a:cs typeface="Arial" charset="0"/>
              </a:rPr>
              <a:pPr/>
              <a:t>‹#›</a:t>
            </a:fld>
            <a:endParaRPr lang="en-US" sz="800" dirty="0">
              <a:solidFill>
                <a:srgbClr val="FFFFFF"/>
              </a:solidFill>
              <a:ea typeface="Arial"/>
              <a:cs typeface="Arial" charset="0"/>
            </a:endParaRPr>
          </a:p>
        </p:txBody>
      </p:sp>
    </p:spTree>
    <p:extLst>
      <p:ext uri="{BB962C8B-B14F-4D97-AF65-F5344CB8AC3E}">
        <p14:creationId xmlns:p14="http://schemas.microsoft.com/office/powerpoint/2010/main" val="2198222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596899" y="1798320"/>
            <a:ext cx="10973308" cy="4321493"/>
          </a:xfrm>
        </p:spPr>
        <p:txBody>
          <a:bodyPr rtlCol="0" anchor="ctr" anchorCtr="1">
            <a:noAutofit/>
          </a:bodyPr>
          <a:lstStyle>
            <a:lvl1pPr marL="0" indent="0">
              <a:buNone/>
              <a:defRPr sz="1200">
                <a:solidFill>
                  <a:srgbClr val="000000"/>
                </a:solidFill>
              </a:defRPr>
            </a:lvl1pPr>
          </a:lstStyle>
          <a:p>
            <a:pPr lvl="0"/>
            <a:r>
              <a:rPr lang="en-US" noProof="0"/>
              <a:t>Click icon to add chart</a:t>
            </a:r>
            <a:endParaRPr lang="en-US" noProof="0" dirty="0"/>
          </a:p>
        </p:txBody>
      </p:sp>
      <p:sp>
        <p:nvSpPr>
          <p:cNvPr id="8" name="Content Placeholder 7"/>
          <p:cNvSpPr>
            <a:spLocks noGrp="1"/>
          </p:cNvSpPr>
          <p:nvPr>
            <p:ph sz="quarter" idx="10" hasCustomPrompt="1"/>
          </p:nvPr>
        </p:nvSpPr>
        <p:spPr>
          <a:xfrm>
            <a:off x="596901" y="1363404"/>
            <a:ext cx="10971953" cy="424757"/>
          </a:xfrm>
        </p:spPr>
        <p:txBody>
          <a:bodyPr/>
          <a:lstStyle>
            <a:lvl1pPr marL="0" indent="0">
              <a:buNone/>
              <a:defRPr sz="1600">
                <a:solidFill>
                  <a:srgbClr val="000000"/>
                </a:solidFill>
              </a:defRPr>
            </a:lvl1pPr>
            <a:lvl2pPr>
              <a:defRPr sz="1400"/>
            </a:lvl2pPr>
            <a:lvl3pPr>
              <a:defRPr sz="1400"/>
            </a:lvl3pPr>
            <a:lvl4pPr>
              <a:defRPr sz="1400"/>
            </a:lvl4pPr>
            <a:lvl5pPr>
              <a:defRPr sz="1400"/>
            </a:lvl5pPr>
          </a:lstStyle>
          <a:p>
            <a:pPr lvl="0"/>
            <a:r>
              <a:rPr lang="en-US" dirty="0"/>
              <a:t>Chart title goes here (optional)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3752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 Charts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09600" y="4114801"/>
            <a:ext cx="10972800" cy="2013585"/>
          </a:xfrm>
        </p:spPr>
        <p:txBody>
          <a:bodyPr/>
          <a:lstStyle>
            <a:lvl1pPr>
              <a:spcBef>
                <a:spcPts val="600"/>
              </a:spcBef>
              <a:defRPr sz="22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2"/>
          </p:nvPr>
        </p:nvSpPr>
        <p:spPr>
          <a:xfrm>
            <a:off x="4422987"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p:cNvSpPr>
            <a:spLocks noGrp="1"/>
          </p:cNvSpPr>
          <p:nvPr>
            <p:ph sz="half" idx="13"/>
          </p:nvPr>
        </p:nvSpPr>
        <p:spPr>
          <a:xfrm>
            <a:off x="8236373"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882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xt with Image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1" y="293462"/>
            <a:ext cx="5197780" cy="762737"/>
          </a:xfrm>
        </p:spPr>
        <p:txBody>
          <a:bodyPr/>
          <a:lstStyle>
            <a:lvl1pPr>
              <a:defRPr>
                <a:solidFill>
                  <a:srgbClr val="0066B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18" y="1309693"/>
            <a:ext cx="5177499" cy="4525963"/>
          </a:xfrm>
        </p:spPr>
        <p:txBody>
          <a:bodyPr/>
          <a:lstStyle>
            <a:lvl1pPr>
              <a:spcBef>
                <a:spcPts val="600"/>
              </a:spcBef>
              <a:defRPr sz="22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6704778" y="0"/>
            <a:ext cx="5487223" cy="6858000"/>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sp>
        <p:nvSpPr>
          <p:cNvPr id="7" name="Rectangle 6"/>
          <p:cNvSpPr>
            <a:spLocks noChangeArrowheads="1"/>
          </p:cNvSpPr>
          <p:nvPr userDrawn="1"/>
        </p:nvSpPr>
        <p:spPr bwMode="auto">
          <a:xfrm>
            <a:off x="628651"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fld id="{61EB682E-F9F7-A84A-866D-693BB3909AC4}" type="slidenum">
              <a:rPr lang="en-US" sz="800" smtClean="0">
                <a:solidFill>
                  <a:srgbClr val="000000"/>
                </a:solidFill>
                <a:ea typeface="Arial"/>
                <a:cs typeface="Arial" charset="0"/>
              </a:rPr>
              <a:pPr/>
              <a:t>‹#›</a:t>
            </a:fld>
            <a:endParaRPr lang="en-US" sz="800" dirty="0">
              <a:solidFill>
                <a:srgbClr val="000000"/>
              </a:solidFill>
              <a:ea typeface="Arial"/>
              <a:cs typeface="Arial" charset="0"/>
            </a:endParaRPr>
          </a:p>
        </p:txBody>
      </p:sp>
    </p:spTree>
    <p:extLst>
      <p:ext uri="{BB962C8B-B14F-4D97-AF65-F5344CB8AC3E}">
        <p14:creationId xmlns:p14="http://schemas.microsoft.com/office/powerpoint/2010/main" val="710849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Horizontal">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5"/>
            <a:ext cx="12192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p>
        </p:txBody>
      </p:sp>
      <p:sp>
        <p:nvSpPr>
          <p:cNvPr id="8" name="Content Placeholder 7"/>
          <p:cNvSpPr>
            <a:spLocks noGrp="1"/>
          </p:cNvSpPr>
          <p:nvPr>
            <p:ph sz="quarter" idx="10"/>
          </p:nvPr>
        </p:nvSpPr>
        <p:spPr>
          <a:xfrm>
            <a:off x="605367"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9" name="Rectangle 6"/>
          <p:cNvSpPr>
            <a:spLocks noChangeArrowheads="1"/>
          </p:cNvSpPr>
          <p:nvPr userDrawn="1"/>
        </p:nvSpPr>
        <p:spPr bwMode="auto">
          <a:xfrm>
            <a:off x="628651"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fld id="{61EB682E-F9F7-A84A-866D-693BB3909AC4}" type="slidenum">
              <a:rPr lang="en-US" sz="800" smtClean="0">
                <a:solidFill>
                  <a:srgbClr val="000000"/>
                </a:solidFill>
                <a:ea typeface="Arial"/>
                <a:cs typeface="Arial" charset="0"/>
              </a:rPr>
              <a:pPr/>
              <a:t>‹#›</a:t>
            </a:fld>
            <a:endParaRPr lang="en-US" sz="800" dirty="0">
              <a:solidFill>
                <a:srgbClr val="000000"/>
              </a:solidFill>
              <a:ea typeface="Arial"/>
              <a:cs typeface="Arial" charset="0"/>
            </a:endParaRPr>
          </a:p>
        </p:txBody>
      </p:sp>
    </p:spTree>
    <p:extLst>
      <p:ext uri="{BB962C8B-B14F-4D97-AF65-F5344CB8AC3E}">
        <p14:creationId xmlns:p14="http://schemas.microsoft.com/office/powerpoint/2010/main" val="113518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with 2 Images">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5"/>
            <a:ext cx="6096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sp>
        <p:nvSpPr>
          <p:cNvPr id="8" name="Content Placeholder 7"/>
          <p:cNvSpPr>
            <a:spLocks noGrp="1"/>
          </p:cNvSpPr>
          <p:nvPr>
            <p:ph sz="quarter" idx="10"/>
          </p:nvPr>
        </p:nvSpPr>
        <p:spPr>
          <a:xfrm>
            <a:off x="605367"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2"/>
          </p:nvPr>
        </p:nvSpPr>
        <p:spPr>
          <a:xfrm>
            <a:off x="6096000" y="3558235"/>
            <a:ext cx="6096000" cy="3299765"/>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0" name="Rectangle 6"/>
          <p:cNvSpPr>
            <a:spLocks noChangeArrowheads="1"/>
          </p:cNvSpPr>
          <p:nvPr userDrawn="1"/>
        </p:nvSpPr>
        <p:spPr bwMode="auto">
          <a:xfrm>
            <a:off x="628651"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fld id="{61EB682E-F9F7-A84A-866D-693BB3909AC4}" type="slidenum">
              <a:rPr lang="en-US" sz="800" smtClean="0">
                <a:solidFill>
                  <a:srgbClr val="000000"/>
                </a:solidFill>
                <a:ea typeface="Arial"/>
                <a:cs typeface="Arial" charset="0"/>
              </a:rPr>
              <a:pPr/>
              <a:t>‹#›</a:t>
            </a:fld>
            <a:endParaRPr lang="en-US" sz="800" dirty="0">
              <a:solidFill>
                <a:srgbClr val="000000"/>
              </a:solidFill>
              <a:ea typeface="Arial"/>
              <a:cs typeface="Arial" charset="0"/>
            </a:endParaRPr>
          </a:p>
        </p:txBody>
      </p:sp>
    </p:spTree>
    <p:extLst>
      <p:ext uri="{BB962C8B-B14F-4D97-AF65-F5344CB8AC3E}">
        <p14:creationId xmlns:p14="http://schemas.microsoft.com/office/powerpoint/2010/main" val="267951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ext with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09601" y="293462"/>
            <a:ext cx="5197780" cy="762737"/>
          </a:xfrm>
        </p:spPr>
        <p:txBody>
          <a:bodyPr/>
          <a:lstStyle>
            <a:lvl1pPr>
              <a:defRPr>
                <a:solidFill>
                  <a:srgbClr val="0066B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18" y="1309693"/>
            <a:ext cx="5177499" cy="4525963"/>
          </a:xfrm>
        </p:spPr>
        <p:txBody>
          <a:bodyPr/>
          <a:lstStyle>
            <a:lvl1pPr>
              <a:spcBef>
                <a:spcPts val="600"/>
              </a:spcBef>
              <a:defRPr sz="2000" b="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6704778" y="0"/>
            <a:ext cx="5487223" cy="6858000"/>
          </a:xfrm>
          <a:solidFill>
            <a:schemeClr val="bg1">
              <a:lumMod val="85000"/>
            </a:schemeClr>
          </a:solidFill>
        </p:spPr>
        <p:txBody>
          <a:bodyPr rtlCol="0">
            <a:noAutofit/>
          </a:bodyPr>
          <a:lstStyle>
            <a:lvl1pPr marL="0" indent="0">
              <a:buNone/>
              <a:defRPr sz="1200">
                <a:solidFill>
                  <a:srgbClr val="000000"/>
                </a:solidFill>
              </a:defRPr>
            </a:lvl1pPr>
          </a:lstStyle>
          <a:p>
            <a:pPr lvl="0"/>
            <a:r>
              <a:rPr lang="en-US" noProof="0"/>
              <a:t>Click icon to add picture</a:t>
            </a:r>
            <a:endParaRPr lang="en-US" noProof="0" dirty="0"/>
          </a:p>
        </p:txBody>
      </p:sp>
      <p:pic>
        <p:nvPicPr>
          <p:cNvPr id="7" name="Picture 6" descr="Imperial_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027" y="6208704"/>
            <a:ext cx="909004" cy="400696"/>
          </a:xfrm>
          <a:prstGeom prst="rect">
            <a:avLst/>
          </a:prstGeom>
        </p:spPr>
      </p:pic>
    </p:spTree>
    <p:extLst>
      <p:ext uri="{BB962C8B-B14F-4D97-AF65-F5344CB8AC3E}">
        <p14:creationId xmlns:p14="http://schemas.microsoft.com/office/powerpoint/2010/main" val="3946438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4105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30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2" name="Group 1"/>
          <p:cNvGrpSpPr/>
          <p:nvPr userDrawn="1"/>
        </p:nvGrpSpPr>
        <p:grpSpPr>
          <a:xfrm>
            <a:off x="2" y="1"/>
            <a:ext cx="9556349" cy="6869874"/>
            <a:chOff x="1" y="1515683"/>
            <a:chExt cx="5501331" cy="5342317"/>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11" name="Title 1"/>
          <p:cNvSpPr>
            <a:spLocks noGrp="1"/>
          </p:cNvSpPr>
          <p:nvPr userDrawn="1">
            <p:ph type="ctrTitle"/>
          </p:nvPr>
        </p:nvSpPr>
        <p:spPr>
          <a:xfrm>
            <a:off x="633985" y="1766766"/>
            <a:ext cx="6776572" cy="3860473"/>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1403006"/>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
        <p:nvSpPr>
          <p:cNvPr id="5" name="Text Placeholder 4"/>
          <p:cNvSpPr>
            <a:spLocks noGrp="1"/>
          </p:cNvSpPr>
          <p:nvPr>
            <p:ph type="body" sz="quarter" idx="12"/>
          </p:nvPr>
        </p:nvSpPr>
        <p:spPr>
          <a:xfrm>
            <a:off x="630767" y="5541264"/>
            <a:ext cx="7080251" cy="409904"/>
          </a:xfrm>
        </p:spPr>
        <p:txBody>
          <a:bodyPr anchor="b" anchorCtr="0"/>
          <a:lstStyle>
            <a:lvl1pP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3049" y="667601"/>
            <a:ext cx="2548128" cy="361217"/>
          </a:xfrm>
          <a:prstGeom prst="rect">
            <a:avLst/>
          </a:prstGeom>
        </p:spPr>
      </p:pic>
    </p:spTree>
    <p:extLst>
      <p:ext uri="{BB962C8B-B14F-4D97-AF65-F5344CB8AC3E}">
        <p14:creationId xmlns:p14="http://schemas.microsoft.com/office/powerpoint/2010/main" val="3226611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A">
    <p:spTree>
      <p:nvGrpSpPr>
        <p:cNvPr id="1" name=""/>
        <p:cNvGrpSpPr/>
        <p:nvPr/>
      </p:nvGrpSpPr>
      <p:grpSpPr>
        <a:xfrm>
          <a:off x="0" y="0"/>
          <a:ext cx="0" cy="0"/>
          <a:chOff x="0" y="0"/>
          <a:chExt cx="0" cy="0"/>
        </a:xfrm>
      </p:grpSpPr>
      <p:grpSp>
        <p:nvGrpSpPr>
          <p:cNvPr id="2" name="Group 1"/>
          <p:cNvGrpSpPr/>
          <p:nvPr userDrawn="1"/>
        </p:nvGrpSpPr>
        <p:grpSpPr>
          <a:xfrm>
            <a:off x="7710611" y="1"/>
            <a:ext cx="1845741" cy="6869874"/>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grpSp>
      <p:sp>
        <p:nvSpPr>
          <p:cNvPr id="11" name="Title 1"/>
          <p:cNvSpPr>
            <a:spLocks noGrp="1"/>
          </p:cNvSpPr>
          <p:nvPr userDrawn="1">
            <p:ph type="ctrTitle"/>
          </p:nvPr>
        </p:nvSpPr>
        <p:spPr>
          <a:xfrm>
            <a:off x="633985" y="1766766"/>
            <a:ext cx="6776572" cy="3860473"/>
          </a:xfrm>
        </p:spPr>
        <p:txBody>
          <a:bodyPr>
            <a:noAutofit/>
          </a:bodyPr>
          <a:lstStyle>
            <a:lvl1pPr>
              <a:lnSpc>
                <a:spcPct val="90000"/>
              </a:lnSpc>
              <a:defRPr sz="6400" b="0" i="0" baseline="0">
                <a:solidFill>
                  <a:schemeClr val="tx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1403006"/>
            <a:ext cx="4876800" cy="314325"/>
          </a:xfrm>
        </p:spPr>
        <p:txBody>
          <a:bodyPr/>
          <a:lstStyle>
            <a:lvl1pPr marL="0" indent="0">
              <a:buNone/>
              <a:defRPr lang="en-US" sz="1600" kern="1200" dirty="0" smtClean="0">
                <a:solidFill>
                  <a:schemeClr val="tx2"/>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
        <p:nvSpPr>
          <p:cNvPr id="9" name="Text Placeholder 4"/>
          <p:cNvSpPr>
            <a:spLocks noGrp="1"/>
          </p:cNvSpPr>
          <p:nvPr>
            <p:ph type="body" sz="quarter" idx="12"/>
          </p:nvPr>
        </p:nvSpPr>
        <p:spPr>
          <a:xfrm>
            <a:off x="630767" y="5542661"/>
            <a:ext cx="7080251" cy="409904"/>
          </a:xfrm>
        </p:spPr>
        <p:txBody>
          <a:bodyPr anchor="b" anchorCtr="0"/>
          <a:lstStyle>
            <a:lvl1pPr>
              <a:defRPr sz="1600">
                <a:solidFill>
                  <a:schemeClr val="tx2"/>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spTree>
    <p:extLst>
      <p:ext uri="{BB962C8B-B14F-4D97-AF65-F5344CB8AC3E}">
        <p14:creationId xmlns:p14="http://schemas.microsoft.com/office/powerpoint/2010/main" val="3743326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B">
    <p:spTree>
      <p:nvGrpSpPr>
        <p:cNvPr id="1" name=""/>
        <p:cNvGrpSpPr/>
        <p:nvPr/>
      </p:nvGrpSpPr>
      <p:grpSpPr>
        <a:xfrm>
          <a:off x="0" y="0"/>
          <a:ext cx="0" cy="0"/>
          <a:chOff x="0" y="0"/>
          <a:chExt cx="0" cy="0"/>
        </a:xfrm>
      </p:grpSpPr>
      <p:grpSp>
        <p:nvGrpSpPr>
          <p:cNvPr id="2" name="Group 1"/>
          <p:cNvGrpSpPr/>
          <p:nvPr userDrawn="1"/>
        </p:nvGrpSpPr>
        <p:grpSpPr>
          <a:xfrm>
            <a:off x="7710611" y="1"/>
            <a:ext cx="1845741" cy="6869874"/>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6" name="Isosceles Triangle 15"/>
            <p:cNvSpPr/>
            <p:nvPr userDrawn="1"/>
          </p:nvSpPr>
          <p:spPr>
            <a:xfrm flipV="1">
              <a:off x="4687134" y="1515683"/>
              <a:ext cx="565852" cy="1789044"/>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grpSp>
      <p:sp>
        <p:nvSpPr>
          <p:cNvPr id="11" name="Title 1"/>
          <p:cNvSpPr>
            <a:spLocks noGrp="1"/>
          </p:cNvSpPr>
          <p:nvPr userDrawn="1">
            <p:ph type="ctrTitle"/>
          </p:nvPr>
        </p:nvSpPr>
        <p:spPr>
          <a:xfrm>
            <a:off x="633985" y="1766766"/>
            <a:ext cx="6776572" cy="3860473"/>
          </a:xfrm>
        </p:spPr>
        <p:txBody>
          <a:bodyPr>
            <a:noAutofit/>
          </a:bodyPr>
          <a:lstStyle>
            <a:lvl1pPr>
              <a:lnSpc>
                <a:spcPct val="90000"/>
              </a:lnSpc>
              <a:defRPr sz="6400" b="0" i="0" baseline="0">
                <a:solidFill>
                  <a:schemeClr val="bg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1403006"/>
            <a:ext cx="4876800" cy="314325"/>
          </a:xfrm>
        </p:spPr>
        <p:txBody>
          <a:bodyPr/>
          <a:lstStyle>
            <a:lvl1pPr marL="0" indent="0">
              <a:buNone/>
              <a:defRPr lang="en-US" sz="1600" kern="1200" dirty="0" smtClean="0">
                <a:solidFill>
                  <a:schemeClr val="tx1">
                    <a:lumMod val="50000"/>
                    <a:lumOff val="50000"/>
                  </a:schemeClr>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
        <p:nvSpPr>
          <p:cNvPr id="10" name="Text Placeholder 4"/>
          <p:cNvSpPr>
            <a:spLocks noGrp="1"/>
          </p:cNvSpPr>
          <p:nvPr>
            <p:ph type="body" sz="quarter" idx="12"/>
          </p:nvPr>
        </p:nvSpPr>
        <p:spPr>
          <a:xfrm>
            <a:off x="630767" y="5542661"/>
            <a:ext cx="7080251" cy="409904"/>
          </a:xfrm>
        </p:spPr>
        <p:txBody>
          <a:bodyPr anchor="b" anchorCtr="0"/>
          <a:lstStyle>
            <a:lvl1pPr>
              <a:defRPr sz="1600">
                <a:solidFill>
                  <a:schemeClr val="bg1">
                    <a:lumMod val="50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06" y="-46541"/>
            <a:ext cx="3084459" cy="178758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3914" y="268476"/>
            <a:ext cx="1780601" cy="750452"/>
          </a:xfrm>
          <a:prstGeom prst="rect">
            <a:avLst/>
          </a:prstGeom>
        </p:spPr>
      </p:pic>
    </p:spTree>
    <p:extLst>
      <p:ext uri="{BB962C8B-B14F-4D97-AF65-F5344CB8AC3E}">
        <p14:creationId xmlns:p14="http://schemas.microsoft.com/office/powerpoint/2010/main" val="637247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4" name="Group 3"/>
          <p:cNvGrpSpPr/>
          <p:nvPr userDrawn="1"/>
        </p:nvGrpSpPr>
        <p:grpSpPr>
          <a:xfrm>
            <a:off x="3" y="1350394"/>
            <a:ext cx="12192000" cy="5531355"/>
            <a:chOff x="2" y="1326644"/>
            <a:chExt cx="9144000" cy="5531355"/>
          </a:xfrm>
        </p:grpSpPr>
        <p:sp>
          <p:nvSpPr>
            <p:cNvPr id="14" name="Rectangle 13"/>
            <p:cNvSpPr/>
            <p:nvPr userDrawn="1"/>
          </p:nvSpPr>
          <p:spPr>
            <a:xfrm rot="16200000">
              <a:off x="2114409" y="-171594"/>
              <a:ext cx="4915187" cy="9143999"/>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11" name="Title 1"/>
          <p:cNvSpPr>
            <a:spLocks noGrp="1"/>
          </p:cNvSpPr>
          <p:nvPr userDrawn="1">
            <p:ph type="ctrTitle"/>
          </p:nvPr>
        </p:nvSpPr>
        <p:spPr>
          <a:xfrm>
            <a:off x="633984" y="2967662"/>
            <a:ext cx="8436403" cy="2647002"/>
          </a:xfrm>
        </p:spPr>
        <p:txBody>
          <a:bodyPr>
            <a:noAutofit/>
          </a:bodyPr>
          <a:lstStyle>
            <a:lvl1pPr>
              <a:lnSpc>
                <a:spcPct val="90000"/>
              </a:lnSpc>
              <a:defRPr sz="64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5"/>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
        <p:nvSpPr>
          <p:cNvPr id="13" name="Text Placeholder 4"/>
          <p:cNvSpPr>
            <a:spLocks noGrp="1"/>
          </p:cNvSpPr>
          <p:nvPr>
            <p:ph type="body" sz="quarter" idx="12"/>
          </p:nvPr>
        </p:nvSpPr>
        <p:spPr>
          <a:xfrm>
            <a:off x="630767" y="5541264"/>
            <a:ext cx="7080251" cy="409904"/>
          </a:xfrm>
        </p:spPr>
        <p:txBody>
          <a:bodyPr anchor="b" anchorCtr="0"/>
          <a:lstStyle>
            <a:lvl1pP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spTree>
    <p:extLst>
      <p:ext uri="{BB962C8B-B14F-4D97-AF65-F5344CB8AC3E}">
        <p14:creationId xmlns:p14="http://schemas.microsoft.com/office/powerpoint/2010/main" val="230832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A">
    <p:spTree>
      <p:nvGrpSpPr>
        <p:cNvPr id="1" name=""/>
        <p:cNvGrpSpPr/>
        <p:nvPr/>
      </p:nvGrpSpPr>
      <p:grpSpPr>
        <a:xfrm>
          <a:off x="0" y="0"/>
          <a:ext cx="0" cy="0"/>
          <a:chOff x="0" y="0"/>
          <a:chExt cx="0" cy="0"/>
        </a:xfrm>
      </p:grpSpPr>
      <p:grpSp>
        <p:nvGrpSpPr>
          <p:cNvPr id="4" name="Group 3"/>
          <p:cNvGrpSpPr/>
          <p:nvPr userDrawn="1"/>
        </p:nvGrpSpPr>
        <p:grpSpPr>
          <a:xfrm>
            <a:off x="3" y="1350394"/>
            <a:ext cx="12192000" cy="1240394"/>
            <a:chOff x="2" y="1326644"/>
            <a:chExt cx="9144000" cy="1240394"/>
          </a:xfrm>
        </p:grpSpPr>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grpSp>
      <p:sp>
        <p:nvSpPr>
          <p:cNvPr id="11" name="Title 1"/>
          <p:cNvSpPr>
            <a:spLocks noGrp="1"/>
          </p:cNvSpPr>
          <p:nvPr userDrawn="1">
            <p:ph type="ctrTitle"/>
          </p:nvPr>
        </p:nvSpPr>
        <p:spPr>
          <a:xfrm>
            <a:off x="633984" y="2967662"/>
            <a:ext cx="8436403" cy="2647002"/>
          </a:xfrm>
        </p:spPr>
        <p:txBody>
          <a:bodyPr>
            <a:noAutofit/>
          </a:bodyPr>
          <a:lstStyle>
            <a:lvl1pPr>
              <a:lnSpc>
                <a:spcPct val="90000"/>
              </a:lnSpc>
              <a:defRPr sz="6400" b="0" i="0" baseline="0">
                <a:solidFill>
                  <a:schemeClr val="tx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5"/>
            <a:ext cx="4876800" cy="314325"/>
          </a:xfrm>
        </p:spPr>
        <p:txBody>
          <a:bodyPr/>
          <a:lstStyle>
            <a:lvl1pPr marL="0" indent="0">
              <a:buNone/>
              <a:defRPr lang="en-US" sz="1600" kern="1200" dirty="0" smtClean="0">
                <a:solidFill>
                  <a:schemeClr val="tx2"/>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
        <p:nvSpPr>
          <p:cNvPr id="14" name="Text Placeholder 4"/>
          <p:cNvSpPr>
            <a:spLocks noGrp="1"/>
          </p:cNvSpPr>
          <p:nvPr>
            <p:ph type="body" sz="quarter" idx="12"/>
          </p:nvPr>
        </p:nvSpPr>
        <p:spPr>
          <a:xfrm>
            <a:off x="630767" y="5542661"/>
            <a:ext cx="7080251" cy="409904"/>
          </a:xfrm>
        </p:spPr>
        <p:txBody>
          <a:bodyPr anchor="b" anchorCtr="0"/>
          <a:lstStyle>
            <a:lvl1pPr>
              <a:defRPr sz="1600">
                <a:solidFill>
                  <a:schemeClr val="tx2"/>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106" y="-46541"/>
            <a:ext cx="3084459" cy="1787585"/>
          </a:xfrm>
          <a:prstGeom prst="rect">
            <a:avLst/>
          </a:prstGeom>
        </p:spPr>
      </p:pic>
    </p:spTree>
    <p:extLst>
      <p:ext uri="{BB962C8B-B14F-4D97-AF65-F5344CB8AC3E}">
        <p14:creationId xmlns:p14="http://schemas.microsoft.com/office/powerpoint/2010/main" val="928175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B">
    <p:spTree>
      <p:nvGrpSpPr>
        <p:cNvPr id="1" name=""/>
        <p:cNvGrpSpPr/>
        <p:nvPr/>
      </p:nvGrpSpPr>
      <p:grpSpPr>
        <a:xfrm>
          <a:off x="0" y="0"/>
          <a:ext cx="0" cy="0"/>
          <a:chOff x="0" y="0"/>
          <a:chExt cx="0" cy="0"/>
        </a:xfrm>
      </p:grpSpPr>
      <p:grpSp>
        <p:nvGrpSpPr>
          <p:cNvPr id="4" name="Group 3"/>
          <p:cNvGrpSpPr/>
          <p:nvPr userDrawn="1"/>
        </p:nvGrpSpPr>
        <p:grpSpPr>
          <a:xfrm>
            <a:off x="3" y="1350394"/>
            <a:ext cx="12192000" cy="1240394"/>
            <a:chOff x="2" y="1326644"/>
            <a:chExt cx="9144000" cy="1240394"/>
          </a:xfrm>
          <a:solidFill>
            <a:schemeClr val="bg1">
              <a:lumMod val="75000"/>
            </a:schemeClr>
          </a:solidFill>
        </p:grpSpPr>
        <p:sp>
          <p:nvSpPr>
            <p:cNvPr id="15" name="Isosceles Triangle 14"/>
            <p:cNvSpPr/>
            <p:nvPr userDrawn="1"/>
          </p:nvSpPr>
          <p:spPr>
            <a:xfrm rot="16200000">
              <a:off x="5472270" y="-1104695"/>
              <a:ext cx="1240394" cy="6103071"/>
            </a:xfrm>
            <a:prstGeom prst="triangle">
              <a:avLst/>
            </a:prstGeom>
            <a:grp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6" name="Isosceles Triangle 15"/>
            <p:cNvSpPr/>
            <p:nvPr userDrawn="1"/>
          </p:nvSpPr>
          <p:spPr>
            <a:xfrm rot="16200000" flipV="1">
              <a:off x="1205232" y="415761"/>
              <a:ext cx="651697" cy="3062158"/>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grpSp>
      <p:sp>
        <p:nvSpPr>
          <p:cNvPr id="11" name="Title 1"/>
          <p:cNvSpPr>
            <a:spLocks noGrp="1"/>
          </p:cNvSpPr>
          <p:nvPr userDrawn="1">
            <p:ph type="ctrTitle"/>
          </p:nvPr>
        </p:nvSpPr>
        <p:spPr>
          <a:xfrm>
            <a:off x="633984" y="2967662"/>
            <a:ext cx="8436403" cy="2647002"/>
          </a:xfrm>
        </p:spPr>
        <p:txBody>
          <a:bodyPr>
            <a:noAutofit/>
          </a:bodyPr>
          <a:lstStyle>
            <a:lvl1pPr>
              <a:lnSpc>
                <a:spcPct val="90000"/>
              </a:lnSpc>
              <a:defRPr sz="6400" b="0" i="0" baseline="0">
                <a:solidFill>
                  <a:schemeClr val="bg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5"/>
            <a:ext cx="4876800" cy="314325"/>
          </a:xfrm>
        </p:spPr>
        <p:txBody>
          <a:bodyPr/>
          <a:lstStyle>
            <a:lvl1pPr marL="0" indent="0">
              <a:buNone/>
              <a:defRPr lang="en-US" sz="1600" kern="1200" dirty="0" smtClean="0">
                <a:solidFill>
                  <a:schemeClr val="bg1">
                    <a:lumMod val="50000"/>
                  </a:schemeClr>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sp>
        <p:nvSpPr>
          <p:cNvPr id="14" name="Text Placeholder 4"/>
          <p:cNvSpPr>
            <a:spLocks noGrp="1"/>
          </p:cNvSpPr>
          <p:nvPr>
            <p:ph type="body" sz="quarter" idx="13"/>
          </p:nvPr>
        </p:nvSpPr>
        <p:spPr>
          <a:xfrm>
            <a:off x="630767" y="5542661"/>
            <a:ext cx="7080251" cy="409904"/>
          </a:xfrm>
        </p:spPr>
        <p:txBody>
          <a:bodyPr anchor="b" anchorCtr="0"/>
          <a:lstStyle>
            <a:lvl1pPr>
              <a:defRPr sz="1600">
                <a:solidFill>
                  <a:schemeClr val="bg1">
                    <a:lumMod val="50000"/>
                  </a:schemeClr>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106" y="-46541"/>
            <a:ext cx="3084459" cy="178758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3914" y="268476"/>
            <a:ext cx="1780601" cy="750452"/>
          </a:xfrm>
          <a:prstGeom prst="rect">
            <a:avLst/>
          </a:prstGeom>
        </p:spPr>
      </p:pic>
    </p:spTree>
    <p:extLst>
      <p:ext uri="{BB962C8B-B14F-4D97-AF65-F5344CB8AC3E}">
        <p14:creationId xmlns:p14="http://schemas.microsoft.com/office/powerpoint/2010/main" val="60120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18" name="Picture 17" descr="image_fp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304" y="1542609"/>
            <a:ext cx="6965696" cy="5346192"/>
          </a:xfrm>
          <a:prstGeom prst="rect">
            <a:avLst/>
          </a:prstGeom>
        </p:spPr>
      </p:pic>
      <p:grpSp>
        <p:nvGrpSpPr>
          <p:cNvPr id="17" name="Group 16"/>
          <p:cNvGrpSpPr/>
          <p:nvPr userDrawn="1"/>
        </p:nvGrpSpPr>
        <p:grpSpPr>
          <a:xfrm>
            <a:off x="0" y="23750"/>
            <a:ext cx="12192000" cy="6858000"/>
            <a:chOff x="0" y="0"/>
            <a:chExt cx="9144000" cy="6858000"/>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Rectangle 8"/>
            <p:cNvSpPr/>
            <p:nvPr userDrawn="1"/>
          </p:nvSpPr>
          <p:spPr>
            <a:xfrm>
              <a:off x="0" y="0"/>
              <a:ext cx="9144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grpSp>
      <p:sp>
        <p:nvSpPr>
          <p:cNvPr id="11" name="Title 1"/>
          <p:cNvSpPr>
            <a:spLocks noGrp="1"/>
          </p:cNvSpPr>
          <p:nvPr>
            <p:ph type="ctrTitle"/>
          </p:nvPr>
        </p:nvSpPr>
        <p:spPr>
          <a:xfrm>
            <a:off x="633985" y="2662723"/>
            <a:ext cx="5351465" cy="2970803"/>
          </a:xfrm>
        </p:spPr>
        <p:txBody>
          <a:bodyPr>
            <a:noAutofit/>
          </a:bodyPr>
          <a:lstStyle>
            <a:lvl1pPr>
              <a:lnSpc>
                <a:spcPct val="90000"/>
              </a:lnSpc>
              <a:defRPr sz="5000"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a:xfrm>
            <a:off x="633984" y="2201510"/>
            <a:ext cx="4876800" cy="314325"/>
          </a:xfrm>
        </p:spPr>
        <p:txBody>
          <a:bodyPr/>
          <a:lstStyle>
            <a:lvl1pPr marL="0" indent="0">
              <a:buNone/>
              <a:defRPr lang="en-US" sz="1600" kern="1200" dirty="0" smtClean="0">
                <a:solidFill>
                  <a:srgbClr val="FFFFFF"/>
                </a:solidFill>
                <a:latin typeface="+mn-lt"/>
                <a:ea typeface="+mn-ea"/>
                <a:cs typeface="+mn-cs"/>
              </a:defRPr>
            </a:lvl1pPr>
            <a:lvl2pPr>
              <a:defRPr lang="en-US" sz="1200" kern="1200" dirty="0" smtClean="0">
                <a:solidFill>
                  <a:schemeClr val="bg1"/>
                </a:solidFill>
                <a:latin typeface="+mn-lt"/>
                <a:ea typeface="+mn-ea"/>
                <a:cs typeface="+mn-cs"/>
              </a:defRPr>
            </a:lvl2pPr>
            <a:lvl3pPr>
              <a:defRPr lang="en-US" sz="1200" kern="1200" dirty="0" smtClean="0">
                <a:solidFill>
                  <a:schemeClr val="bg1"/>
                </a:solidFill>
                <a:latin typeface="+mn-lt"/>
                <a:ea typeface="+mn-ea"/>
                <a:cs typeface="+mn-cs"/>
              </a:defRPr>
            </a:lvl3pPr>
            <a:lvl4pPr>
              <a:defRPr lang="en-US" sz="1200" kern="1200" dirty="0" smtClean="0">
                <a:solidFill>
                  <a:schemeClr val="bg1"/>
                </a:solidFill>
                <a:latin typeface="+mn-lt"/>
                <a:ea typeface="+mn-ea"/>
                <a:cs typeface="+mn-cs"/>
              </a:defRPr>
            </a:lvl4pPr>
            <a:lvl5pPr>
              <a:defRPr lang="en-US" sz="1200" kern="1200" dirty="0" smtClean="0">
                <a:solidFill>
                  <a:schemeClr val="bg1"/>
                </a:solidFill>
                <a:latin typeface="+mn-lt"/>
                <a:ea typeface="+mn-ea"/>
                <a:cs typeface="+mn-cs"/>
              </a:defRPr>
            </a:lvl5pPr>
          </a:lstStyle>
          <a:p>
            <a:pPr lvl="0"/>
            <a:r>
              <a:rPr lang="en-US"/>
              <a:t>Click to edit Master text styles</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3916" y="265596"/>
            <a:ext cx="1784901" cy="752265"/>
          </a:xfrm>
          <a:prstGeom prst="rect">
            <a:avLst/>
          </a:prstGeom>
        </p:spPr>
      </p:pic>
      <p:sp>
        <p:nvSpPr>
          <p:cNvPr id="20" name="Text Box 6"/>
          <p:cNvSpPr txBox="1">
            <a:spLocks noChangeArrowheads="1"/>
          </p:cNvSpPr>
          <p:nvPr userDrawn="1"/>
        </p:nvSpPr>
        <p:spPr bwMode="auto">
          <a:xfrm>
            <a:off x="7003981" y="3099462"/>
            <a:ext cx="4996819" cy="2113806"/>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rgbClr val="000000">
                    <a:lumMod val="60000"/>
                    <a:lumOff val="40000"/>
                  </a:srgbClr>
                </a:solidFill>
                <a:latin typeface="Arial"/>
                <a:ea typeface="Nexa Regular"/>
                <a:cs typeface="Nexa Regular"/>
              </a:rPr>
              <a:t>COVER IMAGE</a:t>
            </a:r>
          </a:p>
          <a:p>
            <a:pPr fontAlgn="auto">
              <a:spcBef>
                <a:spcPts val="0"/>
              </a:spcBef>
              <a:spcAft>
                <a:spcPts val="0"/>
              </a:spcAft>
              <a:buFont typeface="Arial"/>
              <a:buNone/>
              <a:defRPr/>
            </a:pPr>
            <a:r>
              <a:rPr lang="en-US" sz="800" dirty="0">
                <a:solidFill>
                  <a:srgbClr val="000000">
                    <a:lumMod val="60000"/>
                    <a:lumOff val="40000"/>
                  </a:srgbClr>
                </a:solidFill>
                <a:latin typeface="Arial"/>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rgbClr val="000000">
                  <a:lumMod val="60000"/>
                  <a:lumOff val="40000"/>
                </a:srgbClr>
              </a:solidFill>
              <a:latin typeface="Arial"/>
              <a:ea typeface="Nexa Regular"/>
              <a:cs typeface="Nexa Regular"/>
            </a:endParaRPr>
          </a:p>
          <a:p>
            <a:pPr fontAlgn="auto">
              <a:spcBef>
                <a:spcPts val="0"/>
              </a:spcBef>
              <a:spcAft>
                <a:spcPts val="0"/>
              </a:spcAft>
              <a:defRPr/>
            </a:pPr>
            <a:r>
              <a:rPr lang="en-US" sz="800" b="1" dirty="0">
                <a:solidFill>
                  <a:srgbClr val="000000">
                    <a:lumMod val="60000"/>
                    <a:lumOff val="40000"/>
                  </a:srgbClr>
                </a:solidFill>
                <a:latin typeface="Arial"/>
                <a:ea typeface="Nexa Regular"/>
                <a:cs typeface="Nexa Regular"/>
              </a:rPr>
              <a:t>CHANGING A PHOTO IN THE IMAGE AREA</a:t>
            </a:r>
          </a:p>
          <a:p>
            <a:pPr fontAlgn="auto">
              <a:spcBef>
                <a:spcPts val="0"/>
              </a:spcBef>
              <a:spcAft>
                <a:spcPts val="0"/>
              </a:spcAft>
              <a:defRPr/>
            </a:pPr>
            <a:r>
              <a:rPr lang="en-US" sz="800" dirty="0">
                <a:solidFill>
                  <a:srgbClr val="000000">
                    <a:lumMod val="60000"/>
                    <a:lumOff val="40000"/>
                  </a:srgbClr>
                </a:solidFill>
                <a:latin typeface="Arial"/>
                <a:ea typeface="Nexa Regular"/>
                <a:cs typeface="Nexa Regular"/>
              </a:rPr>
              <a:t>In your menu bar select “View” &gt; “Slide Master”</a:t>
            </a:r>
          </a:p>
          <a:p>
            <a:pPr fontAlgn="auto">
              <a:spcBef>
                <a:spcPts val="0"/>
              </a:spcBef>
              <a:spcAft>
                <a:spcPts val="0"/>
              </a:spcAft>
              <a:defRPr/>
            </a:pPr>
            <a:r>
              <a:rPr lang="en-US" sz="800" dirty="0">
                <a:solidFill>
                  <a:srgbClr val="000000">
                    <a:lumMod val="60000"/>
                    <a:lumOff val="40000"/>
                  </a:srgbClr>
                </a:solidFill>
                <a:latin typeface="Arial"/>
                <a:ea typeface="Nexa Regular"/>
                <a:cs typeface="Nexa Regular"/>
              </a:rPr>
              <a:t>Go to the Title Slide Image Master you wish to change</a:t>
            </a:r>
          </a:p>
          <a:p>
            <a:pPr fontAlgn="auto">
              <a:spcBef>
                <a:spcPts val="0"/>
              </a:spcBef>
              <a:spcAft>
                <a:spcPts val="0"/>
              </a:spcAft>
              <a:defRPr/>
            </a:pPr>
            <a:r>
              <a:rPr lang="en-US" sz="800" dirty="0">
                <a:solidFill>
                  <a:srgbClr val="000000">
                    <a:lumMod val="60000"/>
                    <a:lumOff val="40000"/>
                  </a:srgbClr>
                </a:solidFill>
                <a:latin typeface="Arial"/>
                <a:ea typeface="Nexa Regular"/>
                <a:cs typeface="Nexa Regular"/>
              </a:rPr>
              <a:t>Right click the image  &gt;  “Change picture…” and navigate to the image you would like to use. Click “Insert”</a:t>
            </a:r>
          </a:p>
          <a:p>
            <a:pPr fontAlgn="auto">
              <a:spcBef>
                <a:spcPts val="0"/>
              </a:spcBef>
              <a:spcAft>
                <a:spcPts val="0"/>
              </a:spcAft>
              <a:defRPr/>
            </a:pPr>
            <a:r>
              <a:rPr lang="en-US" sz="800" dirty="0">
                <a:solidFill>
                  <a:srgbClr val="000000">
                    <a:lumMod val="60000"/>
                    <a:lumOff val="40000"/>
                  </a:srgbClr>
                </a:solidFill>
                <a:latin typeface="Arial"/>
                <a:ea typeface="Nexa Regular"/>
                <a:cs typeface="Nexa Regular"/>
              </a:rPr>
              <a:t>Adjust placement and crop image until desired placement is achieved</a:t>
            </a:r>
          </a:p>
          <a:p>
            <a:pPr fontAlgn="auto">
              <a:spcBef>
                <a:spcPts val="0"/>
              </a:spcBef>
              <a:spcAft>
                <a:spcPts val="0"/>
              </a:spcAft>
              <a:defRPr/>
            </a:pPr>
            <a:r>
              <a:rPr lang="en-US" altLang="ja-JP" sz="800" dirty="0">
                <a:solidFill>
                  <a:srgbClr val="000000">
                    <a:lumMod val="60000"/>
                    <a:lumOff val="40000"/>
                  </a:srgbClr>
                </a:solidFill>
                <a:latin typeface="Arial"/>
                <a:ea typeface="Nexa Regular"/>
                <a:cs typeface="Nexa Regular"/>
              </a:rPr>
              <a:t>To go back to your presentation click the Slide Master menu and click “Close Master View”</a:t>
            </a:r>
          </a:p>
          <a:p>
            <a:pPr fontAlgn="auto">
              <a:spcBef>
                <a:spcPts val="0"/>
              </a:spcBef>
              <a:spcAft>
                <a:spcPts val="0"/>
              </a:spcAft>
              <a:defRPr/>
            </a:pPr>
            <a:endParaRPr lang="en-US" sz="800" b="1" dirty="0">
              <a:solidFill>
                <a:srgbClr val="000000">
                  <a:lumMod val="60000"/>
                  <a:lumOff val="40000"/>
                </a:srgbClr>
              </a:solidFill>
              <a:latin typeface="Arial"/>
              <a:ea typeface="Nexa Regular"/>
              <a:cs typeface="Nexa Regular"/>
            </a:endParaRPr>
          </a:p>
          <a:p>
            <a:pPr fontAlgn="auto">
              <a:spcBef>
                <a:spcPts val="0"/>
              </a:spcBef>
              <a:spcAft>
                <a:spcPts val="0"/>
              </a:spcAft>
              <a:defRPr/>
            </a:pPr>
            <a:r>
              <a:rPr lang="en-US" sz="800" b="1" dirty="0">
                <a:solidFill>
                  <a:srgbClr val="ED1C2E"/>
                </a:solidFill>
                <a:latin typeface="Arial"/>
                <a:ea typeface="Nexa Regular"/>
                <a:cs typeface="Nexa Regular"/>
              </a:rPr>
              <a:t>DELETE THESE INSTRUCTIONS IN THE MASTER BEFORE FINAL USE.</a:t>
            </a:r>
          </a:p>
        </p:txBody>
      </p:sp>
      <p:sp>
        <p:nvSpPr>
          <p:cNvPr id="19" name="Text Placeholder 4"/>
          <p:cNvSpPr>
            <a:spLocks noGrp="1"/>
          </p:cNvSpPr>
          <p:nvPr>
            <p:ph type="body" sz="quarter" idx="12"/>
          </p:nvPr>
        </p:nvSpPr>
        <p:spPr>
          <a:xfrm>
            <a:off x="630767" y="5541264"/>
            <a:ext cx="7080251" cy="409904"/>
          </a:xfrm>
        </p:spPr>
        <p:txBody>
          <a:bodyPr anchor="b" anchorCtr="0"/>
          <a:lstStyle>
            <a:lvl1pPr>
              <a:defRPr sz="1600">
                <a:solidFill>
                  <a:schemeClr val="bg1"/>
                </a:solidFill>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8106" y="-46541"/>
            <a:ext cx="3084459" cy="1787585"/>
          </a:xfrm>
          <a:prstGeom prst="rect">
            <a:avLst/>
          </a:prstGeom>
        </p:spPr>
      </p:pic>
    </p:spTree>
    <p:extLst>
      <p:ext uri="{BB962C8B-B14F-4D97-AF65-F5344CB8AC3E}">
        <p14:creationId xmlns:p14="http://schemas.microsoft.com/office/powerpoint/2010/main" val="25475589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blue">
    <p:bg>
      <p:bgPr>
        <a:solidFill>
          <a:schemeClr val="tx2"/>
        </a:soli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bg1"/>
                </a:solidFill>
              </a:defRPr>
            </a:lvl1pPr>
          </a:lstStyle>
          <a:p>
            <a:pPr lvl="0">
              <a:lnSpc>
                <a:spcPct val="90000"/>
              </a:lnSpc>
            </a:pPr>
            <a:r>
              <a:rPr lang="en-US"/>
              <a:t>Click to edit Master title style</a:t>
            </a:r>
            <a:endParaRPr lang="en-US" dirty="0"/>
          </a:p>
        </p:txBody>
      </p:sp>
    </p:spTree>
    <p:extLst>
      <p:ext uri="{BB962C8B-B14F-4D97-AF65-F5344CB8AC3E}">
        <p14:creationId xmlns:p14="http://schemas.microsoft.com/office/powerpoint/2010/main" val="23198729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6858000"/>
          </a:xfrm>
          <a:solidFill>
            <a:schemeClr val="bg1">
              <a:lumMod val="85000"/>
            </a:schemeClr>
          </a:solidFill>
        </p:spPr>
        <p:txBody>
          <a:bodyPr rtlCol="0">
            <a:noAutofit/>
          </a:bodyPr>
          <a:lstStyle>
            <a:lvl1pPr marL="0" indent="0">
              <a:buNone/>
              <a:defRPr sz="1200"/>
            </a:lvl1pPr>
          </a:lstStyle>
          <a:p>
            <a:pPr lvl="0"/>
            <a:r>
              <a:rPr lang="en-US" noProof="0"/>
              <a:t>Click icon to add picture</a:t>
            </a:r>
            <a:endParaRPr lang="en-US" noProof="0" dirty="0"/>
          </a:p>
        </p:txBody>
      </p:sp>
      <p:sp>
        <p:nvSpPr>
          <p:cNvPr id="2" name="Title 1"/>
          <p:cNvSpPr>
            <a:spLocks noGrp="1"/>
          </p:cNvSpPr>
          <p:nvPr>
            <p:ph type="title"/>
          </p:nvPr>
        </p:nvSpPr>
        <p:spPr>
          <a:xfrm>
            <a:off x="609599" y="293462"/>
            <a:ext cx="10972800" cy="762737"/>
          </a:xfrm>
        </p:spPr>
        <p:txBody>
          <a:bodyPr/>
          <a:lstStyle>
            <a:lvl1pPr>
              <a:defRPr>
                <a:solidFill>
                  <a:schemeClr val="tx2"/>
                </a:solidFill>
              </a:defRPr>
            </a:lvl1pPr>
          </a:lstStyle>
          <a:p>
            <a:r>
              <a:rPr lang="en-US"/>
              <a:t>Click to edit Master title style</a:t>
            </a:r>
            <a:endParaRPr lang="en-US" dirty="0"/>
          </a:p>
        </p:txBody>
      </p:sp>
      <p:sp>
        <p:nvSpPr>
          <p:cNvPr id="5" name="Text Placeholder 2"/>
          <p:cNvSpPr>
            <a:spLocks noGrp="1"/>
          </p:cNvSpPr>
          <p:nvPr>
            <p:ph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0794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white">
    <p:spTree>
      <p:nvGrpSpPr>
        <p:cNvPr id="1" name=""/>
        <p:cNvGrpSpPr/>
        <p:nvPr/>
      </p:nvGrpSpPr>
      <p:grpSpPr>
        <a:xfrm>
          <a:off x="0" y="0"/>
          <a:ext cx="0" cy="0"/>
          <a:chOff x="0" y="0"/>
          <a:chExt cx="0" cy="0"/>
        </a:xfrm>
      </p:grpSpPr>
      <p:sp>
        <p:nvSpPr>
          <p:cNvPr id="5" name="Title 3"/>
          <p:cNvSpPr>
            <a:spLocks noGrp="1"/>
          </p:cNvSpPr>
          <p:nvPr>
            <p:ph type="ctrTitle"/>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7200" b="0" baseline="0" dirty="0">
                <a:solidFill>
                  <a:schemeClr val="tx2"/>
                </a:solidFill>
              </a:defRPr>
            </a:lvl1pPr>
          </a:lstStyle>
          <a:p>
            <a:pPr lvl="0">
              <a:lnSpc>
                <a:spcPct val="90000"/>
              </a:lnSpc>
            </a:pPr>
            <a:r>
              <a:rPr lang="en-US" dirty="0"/>
              <a:t>Click to edit Master title style</a:t>
            </a:r>
          </a:p>
        </p:txBody>
      </p:sp>
    </p:spTree>
    <p:extLst>
      <p:ext uri="{BB962C8B-B14F-4D97-AF65-F5344CB8AC3E}">
        <p14:creationId xmlns:p14="http://schemas.microsoft.com/office/powerpoint/2010/main" val="174136404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CB1975-4E32-4BC2-BA75-7FBB3254AD7A}" type="datetimeFigureOut">
              <a:rPr lang="en-US" smtClean="0"/>
              <a:t>4/18/2024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F6D10F-3804-4157-907F-9E737816CC29}" type="slidenum">
              <a:rPr lang="en-US" smtClean="0"/>
              <a:t>‹#›</a:t>
            </a:fld>
            <a:endParaRPr lang="en-US"/>
          </a:p>
        </p:txBody>
      </p:sp>
    </p:spTree>
    <p:extLst>
      <p:ext uri="{BB962C8B-B14F-4D97-AF65-F5344CB8AC3E}">
        <p14:creationId xmlns:p14="http://schemas.microsoft.com/office/powerpoint/2010/main" val="2901774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70" y="1309690"/>
            <a:ext cx="10967199" cy="48133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4148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70" y="1309690"/>
            <a:ext cx="10967199" cy="4813300"/>
          </a:xfrm>
        </p:spPr>
        <p:txBody>
          <a:bodyPr/>
          <a:lstStyle>
            <a:lvl1pPr>
              <a:defRPr sz="2933">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Rectangle 6"/>
          <p:cNvSpPr>
            <a:spLocks noChangeArrowheads="1"/>
          </p:cNvSpPr>
          <p:nvPr userDrawn="1"/>
        </p:nvSpPr>
        <p:spPr bwMode="auto">
          <a:xfrm>
            <a:off x="1439441" y="6450013"/>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bg1"/>
                </a:solidFill>
                <a:ea typeface="Arial"/>
                <a:cs typeface="Arial" charset="0"/>
              </a:rPr>
              <a:pPr algn="l"/>
              <a:t>‹#›</a:t>
            </a:fld>
            <a:endParaRPr lang="en-US" sz="1067" dirty="0">
              <a:solidFill>
                <a:schemeClr val="bg1"/>
              </a:solidFill>
              <a:ea typeface="Arial"/>
              <a:cs typeface="Arial" charset="0"/>
            </a:endParaRPr>
          </a:p>
        </p:txBody>
      </p:sp>
      <p:sp>
        <p:nvSpPr>
          <p:cNvPr id="7" name="Rectangle 6"/>
          <p:cNvSpPr>
            <a:spLocks noChangeArrowheads="1"/>
          </p:cNvSpPr>
          <p:nvPr userDrawn="1"/>
        </p:nvSpPr>
        <p:spPr bwMode="auto">
          <a:xfrm>
            <a:off x="622825" y="6450013"/>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ea typeface="Arial"/>
                <a:cs typeface="Arial" charset="0"/>
              </a:rPr>
              <a:t>Proprietary</a:t>
            </a:r>
          </a:p>
        </p:txBody>
      </p:sp>
    </p:spTree>
    <p:extLst>
      <p:ext uri="{BB962C8B-B14F-4D97-AF65-F5344CB8AC3E}">
        <p14:creationId xmlns:p14="http://schemas.microsoft.com/office/powerpoint/2010/main" val="1172752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596902" y="1798320"/>
            <a:ext cx="10973308" cy="4321493"/>
          </a:xfrm>
        </p:spPr>
        <p:txBody>
          <a:bodyPr rtlCol="0" anchor="ctr" anchorCtr="1">
            <a:noAutofit/>
          </a:bodyPr>
          <a:lstStyle>
            <a:lvl1pPr marL="0" indent="0">
              <a:buNone/>
              <a:defRPr sz="1600">
                <a:solidFill>
                  <a:srgbClr val="000000"/>
                </a:solidFill>
              </a:defRPr>
            </a:lvl1pPr>
          </a:lstStyle>
          <a:p>
            <a:pPr lvl="0"/>
            <a:r>
              <a:rPr lang="en-US" noProof="0"/>
              <a:t>Click icon to add chart</a:t>
            </a:r>
            <a:endParaRPr lang="en-US" noProof="0" dirty="0"/>
          </a:p>
        </p:txBody>
      </p:sp>
      <p:sp>
        <p:nvSpPr>
          <p:cNvPr id="8" name="Content Placeholder 7"/>
          <p:cNvSpPr>
            <a:spLocks noGrp="1"/>
          </p:cNvSpPr>
          <p:nvPr>
            <p:ph sz="quarter" idx="10" hasCustomPrompt="1"/>
          </p:nvPr>
        </p:nvSpPr>
        <p:spPr>
          <a:xfrm>
            <a:off x="596905" y="1363404"/>
            <a:ext cx="10971953" cy="424757"/>
          </a:xfrm>
        </p:spPr>
        <p:txBody>
          <a:bodyPr/>
          <a:lstStyle>
            <a:lvl1pPr marL="0" indent="0">
              <a:buNone/>
              <a:defRPr sz="2133">
                <a:solidFill>
                  <a:srgbClr val="000000"/>
                </a:solidFill>
              </a:defRPr>
            </a:lvl1pPr>
            <a:lvl2pPr>
              <a:defRPr sz="1867"/>
            </a:lvl2pPr>
            <a:lvl3pPr>
              <a:defRPr sz="1867"/>
            </a:lvl3pPr>
            <a:lvl4pPr>
              <a:defRPr sz="1867"/>
            </a:lvl4pPr>
            <a:lvl5pPr>
              <a:defRPr sz="1867"/>
            </a:lvl5pPr>
          </a:lstStyle>
          <a:p>
            <a:pPr lvl="0"/>
            <a:r>
              <a:rPr lang="en-US" dirty="0"/>
              <a:t>Chart title goes here (optional)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420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xt with Image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3" y="293464"/>
            <a:ext cx="5197780" cy="762737"/>
          </a:xfrm>
        </p:spPr>
        <p:txBody>
          <a:bodyPr/>
          <a:lstStyle>
            <a:lvl1pPr>
              <a:defRPr>
                <a:solidFill>
                  <a:srgbClr val="0066B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18" y="1908848"/>
            <a:ext cx="5177499" cy="3926808"/>
          </a:xfrm>
        </p:spPr>
        <p:txBody>
          <a:bodyPr/>
          <a:lstStyle>
            <a:lvl1pPr>
              <a:spcBef>
                <a:spcPts val="800"/>
              </a:spcBef>
              <a:defRPr sz="2933" b="0">
                <a:solidFill>
                  <a:srgbClr val="000000"/>
                </a:solidFill>
              </a:defRPr>
            </a:lvl1pPr>
            <a:lvl2pPr>
              <a:defRPr sz="2400">
                <a:solidFill>
                  <a:srgbClr val="000000"/>
                </a:solidFill>
              </a:defRPr>
            </a:lvl2pPr>
            <a:lvl3pPr>
              <a:defRPr sz="2133">
                <a:solidFill>
                  <a:srgbClr val="000000"/>
                </a:solidFill>
              </a:defRPr>
            </a:lvl3pPr>
            <a:lvl4pPr>
              <a:defRPr sz="1867">
                <a:solidFill>
                  <a:srgbClr val="000000"/>
                </a:solidFill>
              </a:defRPr>
            </a:lvl4pPr>
            <a:lvl5pPr>
              <a:defRPr sz="1867">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6704781" y="0"/>
            <a:ext cx="5487223" cy="6858000"/>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a:t>Click icon to add picture</a:t>
            </a:r>
            <a:endParaRPr lang="en-US" noProof="0" dirty="0"/>
          </a:p>
        </p:txBody>
      </p:sp>
      <p:sp>
        <p:nvSpPr>
          <p:cNvPr id="10" name="Rectangle 6"/>
          <p:cNvSpPr>
            <a:spLocks noChangeArrowheads="1"/>
          </p:cNvSpPr>
          <p:nvPr userDrawn="1"/>
        </p:nvSpPr>
        <p:spPr bwMode="auto">
          <a:xfrm>
            <a:off x="1439441" y="6425384"/>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ea typeface="Arial"/>
                <a:cs typeface="Arial" charset="0"/>
              </a:rPr>
              <a:pPr algn="l"/>
              <a:t>‹#›</a:t>
            </a:fld>
            <a:endParaRPr lang="en-US" sz="1067" dirty="0">
              <a:solidFill>
                <a:schemeClr val="tx1"/>
              </a:solidFill>
              <a:ea typeface="Arial"/>
              <a:cs typeface="Arial" charset="0"/>
            </a:endParaRPr>
          </a:p>
        </p:txBody>
      </p:sp>
      <p:sp>
        <p:nvSpPr>
          <p:cNvPr id="11"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1892840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Horizontal">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12192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a:t>Click icon to add picture</a:t>
            </a:r>
            <a:endParaRPr lang="en-US" noProof="0" dirty="0"/>
          </a:p>
        </p:txBody>
      </p:sp>
      <p:sp>
        <p:nvSpPr>
          <p:cNvPr id="8" name="Content Placeholder 7"/>
          <p:cNvSpPr>
            <a:spLocks noGrp="1"/>
          </p:cNvSpPr>
          <p:nvPr>
            <p:ph sz="quarter" idx="10"/>
          </p:nvPr>
        </p:nvSpPr>
        <p:spPr>
          <a:xfrm>
            <a:off x="605370"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9" name="Rectangle 6"/>
          <p:cNvSpPr>
            <a:spLocks noChangeArrowheads="1"/>
          </p:cNvSpPr>
          <p:nvPr userDrawn="1"/>
        </p:nvSpPr>
        <p:spPr bwMode="auto">
          <a:xfrm>
            <a:off x="1439441" y="6413069"/>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ea typeface="Arial"/>
                <a:cs typeface="Arial" charset="0"/>
              </a:rPr>
              <a:pPr algn="l"/>
              <a:t>‹#›</a:t>
            </a:fld>
            <a:endParaRPr lang="en-US" sz="1067" dirty="0">
              <a:solidFill>
                <a:schemeClr val="tx1"/>
              </a:solidFill>
              <a:ea typeface="Arial"/>
              <a:cs typeface="Arial" charset="0"/>
            </a:endParaRPr>
          </a:p>
        </p:txBody>
      </p:sp>
      <p:sp>
        <p:nvSpPr>
          <p:cNvPr id="10"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499524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ntent with 2 Images">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6096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a:t>Click icon to add picture</a:t>
            </a:r>
            <a:endParaRPr lang="en-US" noProof="0" dirty="0"/>
          </a:p>
        </p:txBody>
      </p:sp>
      <p:sp>
        <p:nvSpPr>
          <p:cNvPr id="8" name="Content Placeholder 7"/>
          <p:cNvSpPr>
            <a:spLocks noGrp="1"/>
          </p:cNvSpPr>
          <p:nvPr>
            <p:ph sz="quarter" idx="10"/>
          </p:nvPr>
        </p:nvSpPr>
        <p:spPr>
          <a:xfrm>
            <a:off x="605370"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2"/>
          </p:nvPr>
        </p:nvSpPr>
        <p:spPr>
          <a:xfrm>
            <a:off x="6096000" y="3558236"/>
            <a:ext cx="6096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10" name="Rectangle 6"/>
          <p:cNvSpPr>
            <a:spLocks noChangeArrowheads="1"/>
          </p:cNvSpPr>
          <p:nvPr userDrawn="1"/>
        </p:nvSpPr>
        <p:spPr bwMode="auto">
          <a:xfrm>
            <a:off x="1439441" y="6413069"/>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ea typeface="Arial"/>
                <a:cs typeface="Arial" charset="0"/>
              </a:rPr>
              <a:pPr algn="l"/>
              <a:t>‹#›</a:t>
            </a:fld>
            <a:endParaRPr lang="en-US" sz="1067" dirty="0">
              <a:solidFill>
                <a:schemeClr val="tx1"/>
              </a:solidFill>
              <a:ea typeface="Arial"/>
              <a:cs typeface="Arial" charset="0"/>
            </a:endParaRPr>
          </a:p>
        </p:txBody>
      </p:sp>
      <p:sp>
        <p:nvSpPr>
          <p:cNvPr id="11"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1615171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04268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1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596899" y="1798320"/>
            <a:ext cx="10973308" cy="4321493"/>
          </a:xfrm>
        </p:spPr>
        <p:txBody>
          <a:bodyPr rtlCol="0" anchor="ctr" anchorCtr="1">
            <a:noAutofit/>
          </a:bodyPr>
          <a:lstStyle>
            <a:lvl1pPr marL="0" indent="0">
              <a:buNone/>
              <a:defRPr sz="1200">
                <a:solidFill>
                  <a:srgbClr val="000000"/>
                </a:solidFill>
              </a:defRPr>
            </a:lvl1pPr>
          </a:lstStyle>
          <a:p>
            <a:pPr lvl="0"/>
            <a:r>
              <a:rPr lang="en-US" noProof="0"/>
              <a:t>Click icon to add chart</a:t>
            </a:r>
            <a:endParaRPr lang="en-US" noProof="0" dirty="0"/>
          </a:p>
        </p:txBody>
      </p:sp>
      <p:sp>
        <p:nvSpPr>
          <p:cNvPr id="8" name="Content Placeholder 7"/>
          <p:cNvSpPr>
            <a:spLocks noGrp="1"/>
          </p:cNvSpPr>
          <p:nvPr>
            <p:ph sz="quarter" idx="10" hasCustomPrompt="1"/>
          </p:nvPr>
        </p:nvSpPr>
        <p:spPr>
          <a:xfrm>
            <a:off x="596901" y="1363404"/>
            <a:ext cx="10971953" cy="424757"/>
          </a:xfrm>
        </p:spPr>
        <p:txBody>
          <a:bodyPr/>
          <a:lstStyle>
            <a:lvl1pPr marL="0" indent="0">
              <a:buNone/>
              <a:defRPr sz="1600">
                <a:solidFill>
                  <a:srgbClr val="000000"/>
                </a:solidFill>
              </a:defRPr>
            </a:lvl1pPr>
            <a:lvl2pPr>
              <a:defRPr sz="1400"/>
            </a:lvl2pPr>
            <a:lvl3pPr>
              <a:defRPr sz="1400"/>
            </a:lvl3pPr>
            <a:lvl4pPr>
              <a:defRPr sz="1400"/>
            </a:lvl4pPr>
            <a:lvl5pPr>
              <a:defRPr sz="1400"/>
            </a:lvl5pPr>
          </a:lstStyle>
          <a:p>
            <a:pPr lvl="0"/>
            <a:r>
              <a:rPr lang="en-US" dirty="0"/>
              <a:t>Chart title goes here (optional)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1180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2" name="Group 1"/>
          <p:cNvGrpSpPr/>
          <p:nvPr userDrawn="1"/>
        </p:nvGrpSpPr>
        <p:grpSpPr>
          <a:xfrm>
            <a:off x="2" y="0"/>
            <a:ext cx="9556349" cy="6869875"/>
            <a:chOff x="1" y="1515683"/>
            <a:chExt cx="5501331" cy="5342317"/>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rgbClr val="FFFFFF"/>
                </a:solidFill>
                <a:latin typeface="Arial"/>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rgbClr val="FFFFFF"/>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7" y="265597"/>
            <a:ext cx="1780601" cy="1000603"/>
          </a:xfrm>
          <a:prstGeom prst="rect">
            <a:avLst/>
          </a:prstGeom>
          <a:noFill/>
          <a:ln>
            <a:noFill/>
          </a:ln>
        </p:spPr>
      </p:pic>
      <p:sp>
        <p:nvSpPr>
          <p:cNvPr id="5" name="Text Placeholder 4"/>
          <p:cNvSpPr>
            <a:spLocks noGrp="1"/>
          </p:cNvSpPr>
          <p:nvPr>
            <p:ph type="body" sz="quarter" idx="12"/>
          </p:nvPr>
        </p:nvSpPr>
        <p:spPr>
          <a:xfrm>
            <a:off x="630767" y="5542661"/>
            <a:ext cx="7080251" cy="409904"/>
          </a:xfrm>
        </p:spPr>
        <p:txBody>
          <a:bodyPr anchor="b" anchorCtr="0"/>
          <a:lstStyle>
            <a:lvl1pPr>
              <a:defRPr sz="2133">
                <a:solidFill>
                  <a:schemeClr val="bg1"/>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20"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ea typeface="Arial"/>
                <a:cs typeface="Arial" charset="0"/>
              </a:rPr>
              <a:t>Proprietary</a:t>
            </a:r>
          </a:p>
        </p:txBody>
      </p:sp>
    </p:spTree>
    <p:extLst>
      <p:ext uri="{BB962C8B-B14F-4D97-AF65-F5344CB8AC3E}">
        <p14:creationId xmlns:p14="http://schemas.microsoft.com/office/powerpoint/2010/main" val="623966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A">
    <p:spTree>
      <p:nvGrpSpPr>
        <p:cNvPr id="1" name=""/>
        <p:cNvGrpSpPr/>
        <p:nvPr/>
      </p:nvGrpSpPr>
      <p:grpSpPr>
        <a:xfrm>
          <a:off x="0" y="0"/>
          <a:ext cx="0" cy="0"/>
          <a:chOff x="0" y="0"/>
          <a:chExt cx="0" cy="0"/>
        </a:xfrm>
      </p:grpSpPr>
      <p:grpSp>
        <p:nvGrpSpPr>
          <p:cNvPr id="2" name="Group 1"/>
          <p:cNvGrpSpPr/>
          <p:nvPr userDrawn="1"/>
        </p:nvGrpSpPr>
        <p:grpSpPr>
          <a:xfrm>
            <a:off x="7710611" y="0"/>
            <a:ext cx="1845741" cy="6869875"/>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chemeClr val="tx2"/>
                </a:solidFill>
                <a:latin typeface="Arial"/>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chemeClr val="tx2"/>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7" y="265597"/>
            <a:ext cx="1780601" cy="1000603"/>
          </a:xfrm>
          <a:prstGeom prst="rect">
            <a:avLst/>
          </a:prstGeom>
          <a:noFill/>
          <a:ln>
            <a:noFill/>
          </a:ln>
        </p:spPr>
      </p:pic>
      <p:sp>
        <p:nvSpPr>
          <p:cNvPr id="9"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3"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210746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3917" y="265597"/>
            <a:ext cx="1780601" cy="1000603"/>
          </a:xfrm>
          <a:prstGeom prst="rect">
            <a:avLst/>
          </a:prstGeom>
          <a:noFill/>
          <a:ln>
            <a:noFill/>
          </a:ln>
        </p:spPr>
      </p:pic>
      <p:grpSp>
        <p:nvGrpSpPr>
          <p:cNvPr id="2" name="Group 1"/>
          <p:cNvGrpSpPr/>
          <p:nvPr userDrawn="1"/>
        </p:nvGrpSpPr>
        <p:grpSpPr>
          <a:xfrm>
            <a:off x="7710611" y="0"/>
            <a:ext cx="1845741" cy="6869875"/>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4687134" y="1515683"/>
              <a:ext cx="565852" cy="1789044"/>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chemeClr val="bg2"/>
                </a:solidFill>
                <a:latin typeface="Arial"/>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chemeClr val="tx1">
                    <a:lumMod val="50000"/>
                    <a:lumOff val="50000"/>
                  </a:schemeClr>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sp>
        <p:nvSpPr>
          <p:cNvPr id="10" name="Text Placeholder 4"/>
          <p:cNvSpPr>
            <a:spLocks noGrp="1"/>
          </p:cNvSpPr>
          <p:nvPr>
            <p:ph type="body" sz="quarter" idx="12"/>
          </p:nvPr>
        </p:nvSpPr>
        <p:spPr>
          <a:xfrm>
            <a:off x="630767" y="5542661"/>
            <a:ext cx="7080251" cy="409904"/>
          </a:xfrm>
        </p:spPr>
        <p:txBody>
          <a:bodyPr anchor="b" anchorCtr="0"/>
          <a:lstStyle>
            <a:lvl1pPr>
              <a:defRPr sz="2133">
                <a:solidFill>
                  <a:schemeClr val="bg1">
                    <a:lumMod val="50000"/>
                  </a:schemeClr>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1242232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4" name="Group 3"/>
          <p:cNvGrpSpPr/>
          <p:nvPr userDrawn="1"/>
        </p:nvGrpSpPr>
        <p:grpSpPr>
          <a:xfrm>
            <a:off x="3" y="1350394"/>
            <a:ext cx="12192000" cy="5531355"/>
            <a:chOff x="2" y="1326644"/>
            <a:chExt cx="9144000" cy="5531355"/>
          </a:xfrm>
        </p:grpSpPr>
        <p:sp>
          <p:nvSpPr>
            <p:cNvPr id="14" name="Rectangle 13"/>
            <p:cNvSpPr/>
            <p:nvPr userDrawn="1"/>
          </p:nvSpPr>
          <p:spPr>
            <a:xfrm rot="16200000">
              <a:off x="2114409" y="-171594"/>
              <a:ext cx="4915187" cy="9143999"/>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rgbClr val="FFFFFF"/>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8621" y="265597"/>
            <a:ext cx="1455896" cy="818136"/>
          </a:xfrm>
          <a:prstGeom prst="rect">
            <a:avLst/>
          </a:prstGeom>
          <a:noFill/>
          <a:ln>
            <a:noFill/>
          </a:ln>
        </p:spPr>
      </p:pic>
      <p:sp>
        <p:nvSpPr>
          <p:cNvPr id="13" name="Text Placeholder 4"/>
          <p:cNvSpPr>
            <a:spLocks noGrp="1"/>
          </p:cNvSpPr>
          <p:nvPr>
            <p:ph type="body" sz="quarter" idx="12"/>
          </p:nvPr>
        </p:nvSpPr>
        <p:spPr>
          <a:xfrm>
            <a:off x="630767" y="5541264"/>
            <a:ext cx="7080251" cy="409904"/>
          </a:xfrm>
        </p:spPr>
        <p:txBody>
          <a:bodyPr anchor="b" anchorCtr="0"/>
          <a:lstStyle>
            <a:lvl1pPr>
              <a:defRPr sz="2133">
                <a:solidFill>
                  <a:schemeClr val="bg1"/>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8"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ea typeface="Arial"/>
                <a:cs typeface="Arial" charset="0"/>
              </a:rPr>
              <a:t>Proprietary</a:t>
            </a:r>
          </a:p>
        </p:txBody>
      </p:sp>
    </p:spTree>
    <p:extLst>
      <p:ext uri="{BB962C8B-B14F-4D97-AF65-F5344CB8AC3E}">
        <p14:creationId xmlns:p14="http://schemas.microsoft.com/office/powerpoint/2010/main" val="2923305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A">
    <p:spTree>
      <p:nvGrpSpPr>
        <p:cNvPr id="1" name=""/>
        <p:cNvGrpSpPr/>
        <p:nvPr/>
      </p:nvGrpSpPr>
      <p:grpSpPr>
        <a:xfrm>
          <a:off x="0" y="0"/>
          <a:ext cx="0" cy="0"/>
          <a:chOff x="0" y="0"/>
          <a:chExt cx="0" cy="0"/>
        </a:xfrm>
      </p:grpSpPr>
      <p:grpSp>
        <p:nvGrpSpPr>
          <p:cNvPr id="4" name="Group 3"/>
          <p:cNvGrpSpPr/>
          <p:nvPr userDrawn="1"/>
        </p:nvGrpSpPr>
        <p:grpSpPr>
          <a:xfrm>
            <a:off x="3" y="1350393"/>
            <a:ext cx="12192000" cy="1240395"/>
            <a:chOff x="2" y="1326644"/>
            <a:chExt cx="9144000" cy="1240394"/>
          </a:xfrm>
        </p:grpSpPr>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chemeClr val="tx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chemeClr val="tx2"/>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8621" y="265597"/>
            <a:ext cx="1455896" cy="818136"/>
          </a:xfrm>
          <a:prstGeom prst="rect">
            <a:avLst/>
          </a:prstGeom>
          <a:noFill/>
          <a:ln>
            <a:noFill/>
          </a:ln>
        </p:spPr>
      </p:pic>
      <p:sp>
        <p:nvSpPr>
          <p:cNvPr id="14"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8"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38128290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B">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8619" y="265597"/>
            <a:ext cx="1455899" cy="818137"/>
          </a:xfrm>
          <a:prstGeom prst="rect">
            <a:avLst/>
          </a:prstGeom>
          <a:noFill/>
          <a:ln>
            <a:noFill/>
          </a:ln>
        </p:spPr>
      </p:pic>
      <p:grpSp>
        <p:nvGrpSpPr>
          <p:cNvPr id="4" name="Group 3"/>
          <p:cNvGrpSpPr/>
          <p:nvPr userDrawn="1"/>
        </p:nvGrpSpPr>
        <p:grpSpPr>
          <a:xfrm>
            <a:off x="3" y="1350393"/>
            <a:ext cx="12192000" cy="1240395"/>
            <a:chOff x="2" y="1326644"/>
            <a:chExt cx="9144000" cy="1240394"/>
          </a:xfrm>
          <a:solidFill>
            <a:schemeClr val="bg1">
              <a:lumMod val="75000"/>
            </a:schemeClr>
          </a:solidFill>
        </p:grpSpPr>
        <p:sp>
          <p:nvSpPr>
            <p:cNvPr id="15" name="Isosceles Triangle 14"/>
            <p:cNvSpPr/>
            <p:nvPr userDrawn="1"/>
          </p:nvSpPr>
          <p:spPr>
            <a:xfrm rot="16200000">
              <a:off x="5472270" y="-1104695"/>
              <a:ext cx="1240394" cy="6103071"/>
            </a:xfrm>
            <a:prstGeom prst="triangle">
              <a:avLst/>
            </a:prstGeom>
            <a:grp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rot="16200000" flipV="1">
              <a:off x="1205232" y="415761"/>
              <a:ext cx="651697" cy="3062158"/>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chemeClr val="bg2"/>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chemeClr val="bg1">
                    <a:lumMod val="50000"/>
                  </a:schemeClr>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sp>
        <p:nvSpPr>
          <p:cNvPr id="14" name="Text Placeholder 4"/>
          <p:cNvSpPr>
            <a:spLocks noGrp="1"/>
          </p:cNvSpPr>
          <p:nvPr>
            <p:ph type="body" sz="quarter" idx="13"/>
          </p:nvPr>
        </p:nvSpPr>
        <p:spPr>
          <a:xfrm>
            <a:off x="630767" y="5542661"/>
            <a:ext cx="7080251" cy="409904"/>
          </a:xfrm>
        </p:spPr>
        <p:txBody>
          <a:bodyPr anchor="b" anchorCtr="0"/>
          <a:lstStyle>
            <a:lvl1pPr>
              <a:defRPr sz="2133">
                <a:solidFill>
                  <a:schemeClr val="bg1">
                    <a:lumMod val="50000"/>
                  </a:schemeClr>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3"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1030640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A">
    <p:spTree>
      <p:nvGrpSpPr>
        <p:cNvPr id="1" name=""/>
        <p:cNvGrpSpPr/>
        <p:nvPr/>
      </p:nvGrpSpPr>
      <p:grpSpPr>
        <a:xfrm>
          <a:off x="0" y="0"/>
          <a:ext cx="0" cy="0"/>
          <a:chOff x="0" y="0"/>
          <a:chExt cx="0" cy="0"/>
        </a:xfrm>
      </p:grpSpPr>
      <p:pic>
        <p:nvPicPr>
          <p:cNvPr id="25" name="Picture 24" descr="image_fpo.jpg"/>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997896" y="1542680"/>
            <a:ext cx="5194104" cy="5315320"/>
          </a:xfrm>
          <a:prstGeom prst="rect">
            <a:avLst/>
          </a:prstGeom>
          <a:noFill/>
          <a:ln>
            <a:noFill/>
          </a:ln>
        </p:spPr>
      </p:pic>
      <p:sp>
        <p:nvSpPr>
          <p:cNvPr id="14" name="Rectangle 13"/>
          <p:cNvSpPr/>
          <p:nvPr userDrawn="1"/>
        </p:nvSpPr>
        <p:spPr>
          <a:xfrm>
            <a:off x="1" y="1539434"/>
            <a:ext cx="7783743"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5" name="Isosceles Triangle 14"/>
          <p:cNvSpPr/>
          <p:nvPr userDrawn="1"/>
        </p:nvSpPr>
        <p:spPr>
          <a:xfrm>
            <a:off x="7075383" y="3303761"/>
            <a:ext cx="1416724"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7406510" y="1527119"/>
            <a:ext cx="754469"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9" name="Rectangle 8"/>
          <p:cNvSpPr/>
          <p:nvPr userDrawn="1"/>
        </p:nvSpPr>
        <p:spPr>
          <a:xfrm>
            <a:off x="0" y="23751"/>
            <a:ext cx="12192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1" name="Title 1"/>
          <p:cNvSpPr>
            <a:spLocks noGrp="1"/>
          </p:cNvSpPr>
          <p:nvPr userDrawn="1">
            <p:ph type="ctrTitle"/>
          </p:nvPr>
        </p:nvSpPr>
        <p:spPr>
          <a:xfrm>
            <a:off x="633989" y="2662724"/>
            <a:ext cx="5351465" cy="2970803"/>
          </a:xfrm>
        </p:spPr>
        <p:txBody>
          <a:bodyPr>
            <a:noAutofit/>
          </a:bodyPr>
          <a:lstStyle>
            <a:lvl1pPr>
              <a:lnSpc>
                <a:spcPct val="90000"/>
              </a:lnSpc>
              <a:defRPr sz="6667" b="0" i="0" baseline="0">
                <a:solidFill>
                  <a:srgbClr val="FFFFFF"/>
                </a:solidFill>
                <a:latin typeface="Arial"/>
                <a:cs typeface="Arial"/>
              </a:defRPr>
            </a:lvl1pPr>
          </a:lstStyle>
          <a:p>
            <a:r>
              <a:rPr lang="en-US"/>
              <a:t>Click to edit Master title style</a:t>
            </a:r>
            <a:endParaRPr lang="en-US" dirty="0"/>
          </a:p>
        </p:txBody>
      </p:sp>
      <p:sp>
        <p:nvSpPr>
          <p:cNvPr id="12" name="Content Placeholder 4"/>
          <p:cNvSpPr>
            <a:spLocks noGrp="1"/>
          </p:cNvSpPr>
          <p:nvPr userDrawn="1">
            <p:ph sz="quarter" idx="11"/>
          </p:nvPr>
        </p:nvSpPr>
        <p:spPr>
          <a:xfrm>
            <a:off x="633984" y="2201511"/>
            <a:ext cx="4876800" cy="314325"/>
          </a:xfrm>
        </p:spPr>
        <p:txBody>
          <a:bodyPr/>
          <a:lstStyle>
            <a:lvl1pPr marL="0" indent="0">
              <a:buNone/>
              <a:defRPr lang="en-US" sz="2133" kern="1200" dirty="0" smtClean="0">
                <a:solidFill>
                  <a:srgbClr val="FFFFFF"/>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8622" y="265599"/>
            <a:ext cx="1455895" cy="818136"/>
          </a:xfrm>
          <a:prstGeom prst="rect">
            <a:avLst/>
          </a:prstGeom>
          <a:noFill/>
          <a:ln>
            <a:noFill/>
          </a:ln>
        </p:spPr>
      </p:pic>
      <p:sp>
        <p:nvSpPr>
          <p:cNvPr id="19" name="Text Placeholder 4"/>
          <p:cNvSpPr>
            <a:spLocks noGrp="1"/>
          </p:cNvSpPr>
          <p:nvPr userDrawn="1">
            <p:ph type="body" sz="quarter" idx="12"/>
          </p:nvPr>
        </p:nvSpPr>
        <p:spPr>
          <a:xfrm>
            <a:off x="630767" y="5541264"/>
            <a:ext cx="7080251" cy="409904"/>
          </a:xfrm>
        </p:spPr>
        <p:txBody>
          <a:bodyPr anchor="b" anchorCtr="0"/>
          <a:lstStyle>
            <a:lvl1pPr>
              <a:defRPr sz="2133">
                <a:solidFill>
                  <a:schemeClr val="bg1"/>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24"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ea typeface="Arial"/>
                <a:cs typeface="Arial" charset="0"/>
              </a:rPr>
              <a:t>Proprietary</a:t>
            </a:r>
          </a:p>
        </p:txBody>
      </p:sp>
      <p:sp>
        <p:nvSpPr>
          <p:cNvPr id="33"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mn-lt"/>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mn-lt"/>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mn-lt"/>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Right click</a:t>
            </a:r>
            <a:r>
              <a:rPr lang="en-US" sz="800" baseline="0" dirty="0">
                <a:solidFill>
                  <a:schemeClr val="tx1">
                    <a:lumMod val="60000"/>
                    <a:lumOff val="40000"/>
                  </a:schemeClr>
                </a:solidFill>
                <a:latin typeface="+mn-lt"/>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Adjust</a:t>
            </a:r>
            <a:r>
              <a:rPr lang="en-US" sz="800" baseline="0" dirty="0">
                <a:solidFill>
                  <a:schemeClr val="tx1">
                    <a:lumMod val="60000"/>
                    <a:lumOff val="40000"/>
                  </a:schemeClr>
                </a:solidFill>
                <a:latin typeface="+mn-lt"/>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mn-lt"/>
                <a:ea typeface="Nexa Regular"/>
                <a:cs typeface="Nexa Regular"/>
              </a:rPr>
              <a:t>To go back to your</a:t>
            </a:r>
            <a:r>
              <a:rPr lang="en-US" altLang="ja-JP" sz="800" baseline="0" dirty="0">
                <a:solidFill>
                  <a:schemeClr val="tx1">
                    <a:lumMod val="60000"/>
                    <a:lumOff val="40000"/>
                  </a:schemeClr>
                </a:solidFill>
                <a:latin typeface="+mn-lt"/>
                <a:ea typeface="Nexa Regular"/>
                <a:cs typeface="Nexa Regular"/>
              </a:rPr>
              <a:t> presentation click the Slide Master menu and click “Close Master View”</a:t>
            </a:r>
            <a:endParaRPr lang="en-US" altLang="ja-JP" sz="800" dirty="0">
              <a:solidFill>
                <a:schemeClr val="tx1">
                  <a:lumMod val="60000"/>
                  <a:lumOff val="40000"/>
                </a:schemeClr>
              </a:solidFill>
              <a:latin typeface="+mn-lt"/>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rgbClr val="ED1C2E"/>
                </a:solidFill>
                <a:latin typeface="+mn-lt"/>
                <a:ea typeface="Nexa Regular"/>
                <a:cs typeface="Nexa Regular"/>
              </a:rPr>
              <a:t>DELETE THESE INSTRUCTIONS IN</a:t>
            </a:r>
            <a:r>
              <a:rPr lang="en-US" sz="800" b="1" baseline="0" dirty="0">
                <a:solidFill>
                  <a:srgbClr val="ED1C2E"/>
                </a:solidFill>
                <a:latin typeface="+mn-lt"/>
                <a:ea typeface="Nexa Regular"/>
                <a:cs typeface="Nexa Regular"/>
              </a:rPr>
              <a:t> THE MASTER </a:t>
            </a:r>
            <a:r>
              <a:rPr lang="en-US" sz="800" b="1" dirty="0">
                <a:solidFill>
                  <a:srgbClr val="ED1C2E"/>
                </a:solidFill>
                <a:latin typeface="+mn-lt"/>
                <a:ea typeface="Nexa Regular"/>
                <a:cs typeface="Nexa Regular"/>
              </a:rPr>
              <a:t>BEFORE FINAL USE.</a:t>
            </a:r>
          </a:p>
        </p:txBody>
      </p:sp>
    </p:spTree>
    <p:extLst>
      <p:ext uri="{BB962C8B-B14F-4D97-AF65-F5344CB8AC3E}">
        <p14:creationId xmlns:p14="http://schemas.microsoft.com/office/powerpoint/2010/main" val="4040367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B">
    <p:spTree>
      <p:nvGrpSpPr>
        <p:cNvPr id="1" name=""/>
        <p:cNvGrpSpPr/>
        <p:nvPr/>
      </p:nvGrpSpPr>
      <p:grpSpPr>
        <a:xfrm>
          <a:off x="0" y="0"/>
          <a:ext cx="0" cy="0"/>
          <a:chOff x="0" y="0"/>
          <a:chExt cx="0" cy="0"/>
        </a:xfrm>
      </p:grpSpPr>
      <p:pic>
        <p:nvPicPr>
          <p:cNvPr id="23" name="Picture 22" descr="image_fpo.jpg"/>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994743" y="1542680"/>
            <a:ext cx="5194104" cy="5315320"/>
          </a:xfrm>
          <a:prstGeom prst="rect">
            <a:avLst/>
          </a:prstGeom>
          <a:noFill/>
          <a:ln>
            <a:noFill/>
          </a:ln>
        </p:spPr>
      </p:pic>
      <p:grpSp>
        <p:nvGrpSpPr>
          <p:cNvPr id="17" name="Group 16"/>
          <p:cNvGrpSpPr/>
          <p:nvPr userDrawn="1"/>
        </p:nvGrpSpPr>
        <p:grpSpPr>
          <a:xfrm>
            <a:off x="0" y="23749"/>
            <a:ext cx="12192000" cy="6834251"/>
            <a:chOff x="0" y="0"/>
            <a:chExt cx="9144000" cy="6834250"/>
          </a:xfrm>
        </p:grpSpPr>
        <p:sp>
          <p:nvSpPr>
            <p:cNvPr id="15" name="Isosceles Triangle 14"/>
            <p:cNvSpPr/>
            <p:nvPr userDrawn="1"/>
          </p:nvSpPr>
          <p:spPr>
            <a:xfrm>
              <a:off x="5306536" y="3292324"/>
              <a:ext cx="1062543" cy="354192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5554881" y="1518859"/>
              <a:ext cx="565852" cy="178586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9" name="Rectangle 8"/>
            <p:cNvSpPr/>
            <p:nvPr userDrawn="1"/>
          </p:nvSpPr>
          <p:spPr>
            <a:xfrm>
              <a:off x="0" y="0"/>
              <a:ext cx="9144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p:ph type="ctrTitle"/>
          </p:nvPr>
        </p:nvSpPr>
        <p:spPr>
          <a:xfrm>
            <a:off x="633989" y="2662724"/>
            <a:ext cx="5351465" cy="2970803"/>
          </a:xfrm>
        </p:spPr>
        <p:txBody>
          <a:bodyPr>
            <a:noAutofit/>
          </a:bodyPr>
          <a:lstStyle>
            <a:lvl1pPr>
              <a:lnSpc>
                <a:spcPct val="90000"/>
              </a:lnSpc>
              <a:defRPr sz="6667" b="0" i="0" baseline="0">
                <a:solidFill>
                  <a:schemeClr val="tx2"/>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a:xfrm>
            <a:off x="633984" y="2201511"/>
            <a:ext cx="4876800" cy="314325"/>
          </a:xfrm>
        </p:spPr>
        <p:txBody>
          <a:bodyPr/>
          <a:lstStyle>
            <a:lvl1pPr marL="0" indent="0">
              <a:buNone/>
              <a:defRPr lang="en-US" sz="2133" kern="1200" dirty="0" smtClean="0">
                <a:solidFill>
                  <a:schemeClr val="tx2"/>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28621" y="265597"/>
            <a:ext cx="1455896" cy="818136"/>
          </a:xfrm>
          <a:prstGeom prst="rect">
            <a:avLst/>
          </a:prstGeom>
          <a:noFill/>
          <a:ln>
            <a:noFill/>
          </a:ln>
        </p:spPr>
      </p:pic>
      <p:sp>
        <p:nvSpPr>
          <p:cNvPr id="20" name="Text Box 6"/>
          <p:cNvSpPr txBox="1">
            <a:spLocks noChangeArrowheads="1"/>
          </p:cNvSpPr>
          <p:nvPr userDrawn="1"/>
        </p:nvSpPr>
        <p:spPr bwMode="auto">
          <a:xfrm>
            <a:off x="15079880" y="2836706"/>
            <a:ext cx="4996819" cy="211380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1067" b="1" dirty="0">
                <a:solidFill>
                  <a:schemeClr val="tx1">
                    <a:lumMod val="60000"/>
                    <a:lumOff val="40000"/>
                  </a:schemeClr>
                </a:solidFill>
                <a:latin typeface="+mn-lt"/>
                <a:ea typeface="Nexa Regular"/>
                <a:cs typeface="Nexa Regular"/>
              </a:rPr>
              <a:t>COVER IMAGE</a:t>
            </a:r>
          </a:p>
          <a:p>
            <a:pPr fontAlgn="auto">
              <a:spcBef>
                <a:spcPts val="0"/>
              </a:spcBef>
              <a:spcAft>
                <a:spcPts val="0"/>
              </a:spcAft>
              <a:buFont typeface="Arial"/>
              <a:buNone/>
              <a:defRPr/>
            </a:pPr>
            <a:r>
              <a:rPr lang="en-US" sz="1067" dirty="0">
                <a:solidFill>
                  <a:schemeClr val="tx1">
                    <a:lumMod val="60000"/>
                    <a:lumOff val="40000"/>
                  </a:schemeClr>
                </a:solidFill>
                <a:latin typeface="+mn-lt"/>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1067"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b="1" dirty="0">
                <a:solidFill>
                  <a:schemeClr val="tx1">
                    <a:lumMod val="60000"/>
                    <a:lumOff val="40000"/>
                  </a:schemeClr>
                </a:solidFill>
                <a:latin typeface="+mn-lt"/>
                <a:ea typeface="Nexa Regular"/>
                <a:cs typeface="Nexa Regular"/>
              </a:rPr>
              <a:t>CHANGING A PHOTO IN THE IMAGE AREA</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In your menu bar select “View” &gt; “Slide Master”</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Go to the Title Slide Image Master you wish to change</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Right click</a:t>
            </a:r>
            <a:r>
              <a:rPr lang="en-US" sz="1067" baseline="0" dirty="0">
                <a:solidFill>
                  <a:schemeClr val="tx1">
                    <a:lumMod val="60000"/>
                    <a:lumOff val="40000"/>
                  </a:schemeClr>
                </a:solidFill>
                <a:latin typeface="+mn-lt"/>
                <a:ea typeface="Nexa Regular"/>
                <a:cs typeface="Nexa Regular"/>
              </a:rPr>
              <a:t> the image  &gt;  “Change picture…” and navigate to the image you would like to use. Click “Insert”</a:t>
            </a:r>
            <a:endParaRPr lang="en-US" sz="1067"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Adjust</a:t>
            </a:r>
            <a:r>
              <a:rPr lang="en-US" sz="1067" baseline="0" dirty="0">
                <a:solidFill>
                  <a:schemeClr val="tx1">
                    <a:lumMod val="60000"/>
                    <a:lumOff val="40000"/>
                  </a:schemeClr>
                </a:solidFill>
                <a:latin typeface="+mn-lt"/>
                <a:ea typeface="Nexa Regular"/>
                <a:cs typeface="Nexa Regular"/>
              </a:rPr>
              <a:t> placement and crop image until desired placement is achieved</a:t>
            </a:r>
          </a:p>
          <a:p>
            <a:pPr fontAlgn="auto">
              <a:spcBef>
                <a:spcPts val="0"/>
              </a:spcBef>
              <a:spcAft>
                <a:spcPts val="0"/>
              </a:spcAft>
              <a:defRPr/>
            </a:pPr>
            <a:r>
              <a:rPr lang="en-US" altLang="ja-JP" sz="1067" dirty="0">
                <a:solidFill>
                  <a:schemeClr val="tx1">
                    <a:lumMod val="60000"/>
                    <a:lumOff val="40000"/>
                  </a:schemeClr>
                </a:solidFill>
                <a:latin typeface="+mn-lt"/>
                <a:ea typeface="Nexa Regular"/>
                <a:cs typeface="Nexa Regular"/>
              </a:rPr>
              <a:t>To go back to your</a:t>
            </a:r>
            <a:r>
              <a:rPr lang="en-US" altLang="ja-JP" sz="1067" baseline="0" dirty="0">
                <a:solidFill>
                  <a:schemeClr val="tx1">
                    <a:lumMod val="60000"/>
                    <a:lumOff val="40000"/>
                  </a:schemeClr>
                </a:solidFill>
                <a:latin typeface="+mn-lt"/>
                <a:ea typeface="Nexa Regular"/>
                <a:cs typeface="Nexa Regular"/>
              </a:rPr>
              <a:t> presentation click the Slide Master menu and click “Close Master View”</a:t>
            </a:r>
            <a:endParaRPr lang="en-US" altLang="ja-JP" sz="1067" dirty="0">
              <a:solidFill>
                <a:schemeClr val="tx1">
                  <a:lumMod val="60000"/>
                  <a:lumOff val="40000"/>
                </a:schemeClr>
              </a:solidFill>
              <a:latin typeface="+mn-lt"/>
              <a:ea typeface="Nexa Regular"/>
              <a:cs typeface="Nexa Regular"/>
            </a:endParaRPr>
          </a:p>
          <a:p>
            <a:pPr fontAlgn="auto">
              <a:spcBef>
                <a:spcPts val="0"/>
              </a:spcBef>
              <a:spcAft>
                <a:spcPts val="0"/>
              </a:spcAft>
              <a:defRPr/>
            </a:pPr>
            <a:endParaRPr lang="en-US" sz="1067"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b="1" dirty="0">
                <a:solidFill>
                  <a:srgbClr val="ED1C2E"/>
                </a:solidFill>
                <a:latin typeface="+mn-lt"/>
                <a:ea typeface="Nexa Regular"/>
                <a:cs typeface="Nexa Regular"/>
              </a:rPr>
              <a:t>DELETE THESE INSTRUCTIONS IN</a:t>
            </a:r>
            <a:r>
              <a:rPr lang="en-US" sz="1067" b="1" baseline="0" dirty="0">
                <a:solidFill>
                  <a:srgbClr val="ED1C2E"/>
                </a:solidFill>
                <a:latin typeface="+mn-lt"/>
                <a:ea typeface="Nexa Regular"/>
                <a:cs typeface="Nexa Regular"/>
              </a:rPr>
              <a:t> THE MASTER </a:t>
            </a:r>
            <a:r>
              <a:rPr lang="en-US" sz="1067" b="1" dirty="0">
                <a:solidFill>
                  <a:srgbClr val="ED1C2E"/>
                </a:solidFill>
                <a:latin typeface="+mn-lt"/>
                <a:ea typeface="Nexa Regular"/>
                <a:cs typeface="Nexa Regular"/>
              </a:rPr>
              <a:t>BEFORE FINAL USE.</a:t>
            </a:r>
          </a:p>
        </p:txBody>
      </p:sp>
      <p:sp>
        <p:nvSpPr>
          <p:cNvPr id="14"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9"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
        <p:nvSpPr>
          <p:cNvPr id="28"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mn-lt"/>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mn-lt"/>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mn-lt"/>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Right click</a:t>
            </a:r>
            <a:r>
              <a:rPr lang="en-US" sz="800" baseline="0" dirty="0">
                <a:solidFill>
                  <a:schemeClr val="tx1">
                    <a:lumMod val="60000"/>
                    <a:lumOff val="40000"/>
                  </a:schemeClr>
                </a:solidFill>
                <a:latin typeface="+mn-lt"/>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Adjust</a:t>
            </a:r>
            <a:r>
              <a:rPr lang="en-US" sz="800" baseline="0" dirty="0">
                <a:solidFill>
                  <a:schemeClr val="tx1">
                    <a:lumMod val="60000"/>
                    <a:lumOff val="40000"/>
                  </a:schemeClr>
                </a:solidFill>
                <a:latin typeface="+mn-lt"/>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mn-lt"/>
                <a:ea typeface="Nexa Regular"/>
                <a:cs typeface="Nexa Regular"/>
              </a:rPr>
              <a:t>To go back to your</a:t>
            </a:r>
            <a:r>
              <a:rPr lang="en-US" altLang="ja-JP" sz="800" baseline="0" dirty="0">
                <a:solidFill>
                  <a:schemeClr val="tx1">
                    <a:lumMod val="60000"/>
                    <a:lumOff val="40000"/>
                  </a:schemeClr>
                </a:solidFill>
                <a:latin typeface="+mn-lt"/>
                <a:ea typeface="Nexa Regular"/>
                <a:cs typeface="Nexa Regular"/>
              </a:rPr>
              <a:t> presentation click the Slide Master menu and click “Close Master View”</a:t>
            </a:r>
            <a:endParaRPr lang="en-US" altLang="ja-JP" sz="800" dirty="0">
              <a:solidFill>
                <a:schemeClr val="tx1">
                  <a:lumMod val="60000"/>
                  <a:lumOff val="40000"/>
                </a:schemeClr>
              </a:solidFill>
              <a:latin typeface="+mn-lt"/>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rgbClr val="ED1C2E"/>
                </a:solidFill>
                <a:latin typeface="+mn-lt"/>
                <a:ea typeface="Nexa Regular"/>
                <a:cs typeface="Nexa Regular"/>
              </a:rPr>
              <a:t>DELETE THESE INSTRUCTIONS IN</a:t>
            </a:r>
            <a:r>
              <a:rPr lang="en-US" sz="800" b="1" baseline="0" dirty="0">
                <a:solidFill>
                  <a:srgbClr val="ED1C2E"/>
                </a:solidFill>
                <a:latin typeface="+mn-lt"/>
                <a:ea typeface="Nexa Regular"/>
                <a:cs typeface="Nexa Regular"/>
              </a:rPr>
              <a:t> THE MASTER </a:t>
            </a:r>
            <a:r>
              <a:rPr lang="en-US" sz="800" b="1" dirty="0">
                <a:solidFill>
                  <a:srgbClr val="ED1C2E"/>
                </a:solidFill>
                <a:latin typeface="+mn-lt"/>
                <a:ea typeface="Nexa Regular"/>
                <a:cs typeface="Nexa Regular"/>
              </a:rPr>
              <a:t>BEFORE FINAL USE.</a:t>
            </a:r>
          </a:p>
        </p:txBody>
      </p:sp>
    </p:spTree>
    <p:extLst>
      <p:ext uri="{BB962C8B-B14F-4D97-AF65-F5344CB8AC3E}">
        <p14:creationId xmlns:p14="http://schemas.microsoft.com/office/powerpoint/2010/main" val="1131465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C">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8619" y="265597"/>
            <a:ext cx="1455899" cy="818137"/>
          </a:xfrm>
          <a:prstGeom prst="rect">
            <a:avLst/>
          </a:prstGeom>
          <a:noFill/>
          <a:ln>
            <a:noFill/>
          </a:ln>
        </p:spPr>
      </p:pic>
      <p:pic>
        <p:nvPicPr>
          <p:cNvPr id="18" name="Picture 17" descr="image_fpo.jpg"/>
          <p:cNvPicPr>
            <a:picLocks noChangeAspect="1"/>
          </p:cNvPicPr>
          <p:nvPr userDrawn="1"/>
        </p:nvPicPr>
        <p:blipFill rotWithShape="1">
          <a:blip r:embed="rId3">
            <a:extLst>
              <a:ext uri="{28A0092B-C50C-407E-A947-70E740481C1C}">
                <a14:useLocalDpi xmlns:a14="http://schemas.microsoft.com/office/drawing/2010/main" val="0"/>
              </a:ext>
            </a:extLst>
          </a:blip>
          <a:stretch/>
        </p:blipFill>
        <p:spPr>
          <a:xfrm>
            <a:off x="6997896" y="1542680"/>
            <a:ext cx="5194104" cy="5315320"/>
          </a:xfrm>
          <a:prstGeom prst="rect">
            <a:avLst/>
          </a:prstGeom>
          <a:noFill/>
          <a:ln>
            <a:noFill/>
          </a:ln>
        </p:spPr>
      </p:pic>
      <p:grpSp>
        <p:nvGrpSpPr>
          <p:cNvPr id="17" name="Group 16"/>
          <p:cNvGrpSpPr/>
          <p:nvPr userDrawn="1"/>
        </p:nvGrpSpPr>
        <p:grpSpPr>
          <a:xfrm>
            <a:off x="7075382" y="1542611"/>
            <a:ext cx="1416724" cy="5315391"/>
            <a:chOff x="4438788" y="1518859"/>
            <a:chExt cx="1062543" cy="5315391"/>
          </a:xfrm>
        </p:grpSpPr>
        <p:sp>
          <p:nvSpPr>
            <p:cNvPr id="15" name="Isosceles Triangle 14"/>
            <p:cNvSpPr/>
            <p:nvPr userDrawn="1"/>
          </p:nvSpPr>
          <p:spPr>
            <a:xfrm>
              <a:off x="4438788" y="3304727"/>
              <a:ext cx="1062543" cy="3529523"/>
            </a:xfrm>
            <a:prstGeom prst="triangle">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16" name="Isosceles Triangle 15"/>
            <p:cNvSpPr/>
            <p:nvPr userDrawn="1"/>
          </p:nvSpPr>
          <p:spPr>
            <a:xfrm flipV="1">
              <a:off x="4687134" y="1518859"/>
              <a:ext cx="565852" cy="1785868"/>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grpSp>
      <p:sp>
        <p:nvSpPr>
          <p:cNvPr id="11" name="Title 1"/>
          <p:cNvSpPr>
            <a:spLocks noGrp="1"/>
          </p:cNvSpPr>
          <p:nvPr>
            <p:ph type="ctrTitle"/>
          </p:nvPr>
        </p:nvSpPr>
        <p:spPr>
          <a:xfrm>
            <a:off x="633989" y="2662724"/>
            <a:ext cx="5351465" cy="2970803"/>
          </a:xfrm>
        </p:spPr>
        <p:txBody>
          <a:bodyPr>
            <a:noAutofit/>
          </a:bodyPr>
          <a:lstStyle>
            <a:lvl1pPr>
              <a:lnSpc>
                <a:spcPct val="90000"/>
              </a:lnSpc>
              <a:defRPr sz="6667" b="0" i="0" baseline="0">
                <a:solidFill>
                  <a:schemeClr val="bg2"/>
                </a:solidFill>
                <a:latin typeface="Arial"/>
                <a:cs typeface="Arial"/>
              </a:defRPr>
            </a:lvl1pPr>
          </a:lstStyle>
          <a:p>
            <a:r>
              <a:rPr lang="en-US"/>
              <a:t>Click to edit Master title style</a:t>
            </a:r>
            <a:endParaRPr lang="en-US" dirty="0"/>
          </a:p>
        </p:txBody>
      </p:sp>
      <p:sp>
        <p:nvSpPr>
          <p:cNvPr id="12" name="Content Placeholder 4"/>
          <p:cNvSpPr>
            <a:spLocks noGrp="1"/>
          </p:cNvSpPr>
          <p:nvPr>
            <p:ph sz="quarter" idx="11"/>
          </p:nvPr>
        </p:nvSpPr>
        <p:spPr>
          <a:xfrm>
            <a:off x="633984" y="2201511"/>
            <a:ext cx="4876800" cy="314325"/>
          </a:xfrm>
        </p:spPr>
        <p:txBody>
          <a:bodyPr/>
          <a:lstStyle>
            <a:lvl1pPr marL="0" indent="0">
              <a:buNone/>
              <a:defRPr lang="en-US" sz="2133" kern="1200" dirty="0" smtClean="0">
                <a:solidFill>
                  <a:schemeClr val="bg1">
                    <a:lumMod val="50000"/>
                  </a:schemeClr>
                </a:solidFill>
                <a:latin typeface="+mn-lt"/>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a:t>Click to edit Master text styles</a:t>
            </a:r>
          </a:p>
        </p:txBody>
      </p:sp>
      <p:sp>
        <p:nvSpPr>
          <p:cNvPr id="20" name="Text Box 6"/>
          <p:cNvSpPr txBox="1">
            <a:spLocks noChangeArrowheads="1"/>
          </p:cNvSpPr>
          <p:nvPr userDrawn="1"/>
        </p:nvSpPr>
        <p:spPr bwMode="auto">
          <a:xfrm>
            <a:off x="14571428" y="2946813"/>
            <a:ext cx="4996819" cy="211380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1067" b="1" dirty="0">
                <a:solidFill>
                  <a:schemeClr val="tx1">
                    <a:lumMod val="60000"/>
                    <a:lumOff val="40000"/>
                  </a:schemeClr>
                </a:solidFill>
                <a:latin typeface="+mn-lt"/>
                <a:ea typeface="Nexa Regular"/>
                <a:cs typeface="Nexa Regular"/>
              </a:rPr>
              <a:t>COVER IMAGE</a:t>
            </a:r>
          </a:p>
          <a:p>
            <a:pPr fontAlgn="auto">
              <a:spcBef>
                <a:spcPts val="0"/>
              </a:spcBef>
              <a:spcAft>
                <a:spcPts val="0"/>
              </a:spcAft>
              <a:buFont typeface="Arial"/>
              <a:buNone/>
              <a:defRPr/>
            </a:pPr>
            <a:r>
              <a:rPr lang="en-US" sz="1067" dirty="0">
                <a:solidFill>
                  <a:schemeClr val="tx1">
                    <a:lumMod val="60000"/>
                    <a:lumOff val="40000"/>
                  </a:schemeClr>
                </a:solidFill>
                <a:latin typeface="+mn-lt"/>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1067"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b="1" dirty="0">
                <a:solidFill>
                  <a:schemeClr val="tx1">
                    <a:lumMod val="60000"/>
                    <a:lumOff val="40000"/>
                  </a:schemeClr>
                </a:solidFill>
                <a:latin typeface="+mn-lt"/>
                <a:ea typeface="Nexa Regular"/>
                <a:cs typeface="Nexa Regular"/>
              </a:rPr>
              <a:t>CHANGING A PHOTO IN THE IMAGE AREA</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In your menu bar select “View” &gt; “Slide Master”</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Go to the Title Slide Image Master you wish to change</a:t>
            </a: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Right click</a:t>
            </a:r>
            <a:r>
              <a:rPr lang="en-US" sz="1067" baseline="0" dirty="0">
                <a:solidFill>
                  <a:schemeClr val="tx1">
                    <a:lumMod val="60000"/>
                    <a:lumOff val="40000"/>
                  </a:schemeClr>
                </a:solidFill>
                <a:latin typeface="+mn-lt"/>
                <a:ea typeface="Nexa Regular"/>
                <a:cs typeface="Nexa Regular"/>
              </a:rPr>
              <a:t> the image  &gt;  “Change picture…” and navigate to the image you would like to use. Click “Insert”</a:t>
            </a:r>
            <a:endParaRPr lang="en-US" sz="1067"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dirty="0">
                <a:solidFill>
                  <a:schemeClr val="tx1">
                    <a:lumMod val="60000"/>
                    <a:lumOff val="40000"/>
                  </a:schemeClr>
                </a:solidFill>
                <a:latin typeface="+mn-lt"/>
                <a:ea typeface="Nexa Regular"/>
                <a:cs typeface="Nexa Regular"/>
              </a:rPr>
              <a:t>Adjust</a:t>
            </a:r>
            <a:r>
              <a:rPr lang="en-US" sz="1067" baseline="0" dirty="0">
                <a:solidFill>
                  <a:schemeClr val="tx1">
                    <a:lumMod val="60000"/>
                    <a:lumOff val="40000"/>
                  </a:schemeClr>
                </a:solidFill>
                <a:latin typeface="+mn-lt"/>
                <a:ea typeface="Nexa Regular"/>
                <a:cs typeface="Nexa Regular"/>
              </a:rPr>
              <a:t> placement and crop image until desired placement is achieved</a:t>
            </a:r>
          </a:p>
          <a:p>
            <a:pPr fontAlgn="auto">
              <a:spcBef>
                <a:spcPts val="0"/>
              </a:spcBef>
              <a:spcAft>
                <a:spcPts val="0"/>
              </a:spcAft>
              <a:defRPr/>
            </a:pPr>
            <a:r>
              <a:rPr lang="en-US" altLang="ja-JP" sz="1067" dirty="0">
                <a:solidFill>
                  <a:schemeClr val="tx1">
                    <a:lumMod val="60000"/>
                    <a:lumOff val="40000"/>
                  </a:schemeClr>
                </a:solidFill>
                <a:latin typeface="+mn-lt"/>
                <a:ea typeface="Nexa Regular"/>
                <a:cs typeface="Nexa Regular"/>
              </a:rPr>
              <a:t>To go back to your</a:t>
            </a:r>
            <a:r>
              <a:rPr lang="en-US" altLang="ja-JP" sz="1067" baseline="0" dirty="0">
                <a:solidFill>
                  <a:schemeClr val="tx1">
                    <a:lumMod val="60000"/>
                    <a:lumOff val="40000"/>
                  </a:schemeClr>
                </a:solidFill>
                <a:latin typeface="+mn-lt"/>
                <a:ea typeface="Nexa Regular"/>
                <a:cs typeface="Nexa Regular"/>
              </a:rPr>
              <a:t> presentation click the Slide Master menu and click “Close Master View”</a:t>
            </a:r>
            <a:endParaRPr lang="en-US" altLang="ja-JP" sz="1067" dirty="0">
              <a:solidFill>
                <a:schemeClr val="tx1">
                  <a:lumMod val="60000"/>
                  <a:lumOff val="40000"/>
                </a:schemeClr>
              </a:solidFill>
              <a:latin typeface="+mn-lt"/>
              <a:ea typeface="Nexa Regular"/>
              <a:cs typeface="Nexa Regular"/>
            </a:endParaRPr>
          </a:p>
          <a:p>
            <a:pPr fontAlgn="auto">
              <a:spcBef>
                <a:spcPts val="0"/>
              </a:spcBef>
              <a:spcAft>
                <a:spcPts val="0"/>
              </a:spcAft>
              <a:defRPr/>
            </a:pPr>
            <a:endParaRPr lang="en-US" sz="1067"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1067" b="1" dirty="0">
                <a:solidFill>
                  <a:srgbClr val="ED1C2E"/>
                </a:solidFill>
                <a:latin typeface="+mn-lt"/>
                <a:ea typeface="Nexa Regular"/>
                <a:cs typeface="Nexa Regular"/>
              </a:rPr>
              <a:t>DELETE THESE INSTRUCTIONS IN</a:t>
            </a:r>
            <a:r>
              <a:rPr lang="en-US" sz="1067" b="1" baseline="0" dirty="0">
                <a:solidFill>
                  <a:srgbClr val="ED1C2E"/>
                </a:solidFill>
                <a:latin typeface="+mn-lt"/>
                <a:ea typeface="Nexa Regular"/>
                <a:cs typeface="Nexa Regular"/>
              </a:rPr>
              <a:t> THE MASTER </a:t>
            </a:r>
            <a:r>
              <a:rPr lang="en-US" sz="1067" b="1" dirty="0">
                <a:solidFill>
                  <a:srgbClr val="ED1C2E"/>
                </a:solidFill>
                <a:latin typeface="+mn-lt"/>
                <a:ea typeface="Nexa Regular"/>
                <a:cs typeface="Nexa Regular"/>
              </a:rPr>
              <a:t>BEFORE FINAL USE.</a:t>
            </a:r>
          </a:p>
        </p:txBody>
      </p:sp>
      <p:sp>
        <p:nvSpPr>
          <p:cNvPr id="21" name="Text Placeholder 4"/>
          <p:cNvSpPr>
            <a:spLocks noGrp="1"/>
          </p:cNvSpPr>
          <p:nvPr>
            <p:ph type="body" sz="quarter" idx="12"/>
          </p:nvPr>
        </p:nvSpPr>
        <p:spPr>
          <a:xfrm>
            <a:off x="630767" y="5542661"/>
            <a:ext cx="7080251" cy="409904"/>
          </a:xfrm>
        </p:spPr>
        <p:txBody>
          <a:bodyPr anchor="b" anchorCtr="0"/>
          <a:lstStyle>
            <a:lvl1pPr>
              <a:defRPr sz="2133">
                <a:solidFill>
                  <a:schemeClr val="bg1">
                    <a:lumMod val="50000"/>
                  </a:schemeClr>
                </a:solidFill>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a:t>Click to edit Master text styles</a:t>
            </a:r>
          </a:p>
        </p:txBody>
      </p:sp>
      <p:sp>
        <p:nvSpPr>
          <p:cNvPr id="19"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
        <p:nvSpPr>
          <p:cNvPr id="23"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mn-lt"/>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mn-lt"/>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mn-lt"/>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Right click</a:t>
            </a:r>
            <a:r>
              <a:rPr lang="en-US" sz="800" baseline="0" dirty="0">
                <a:solidFill>
                  <a:schemeClr val="tx1">
                    <a:lumMod val="60000"/>
                    <a:lumOff val="40000"/>
                  </a:schemeClr>
                </a:solidFill>
                <a:latin typeface="+mn-lt"/>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mn-lt"/>
                <a:ea typeface="Nexa Regular"/>
                <a:cs typeface="Nexa Regular"/>
              </a:rPr>
              <a:t>Adjust</a:t>
            </a:r>
            <a:r>
              <a:rPr lang="en-US" sz="800" baseline="0" dirty="0">
                <a:solidFill>
                  <a:schemeClr val="tx1">
                    <a:lumMod val="60000"/>
                    <a:lumOff val="40000"/>
                  </a:schemeClr>
                </a:solidFill>
                <a:latin typeface="+mn-lt"/>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mn-lt"/>
                <a:ea typeface="Nexa Regular"/>
                <a:cs typeface="Nexa Regular"/>
              </a:rPr>
              <a:t>To go back to your</a:t>
            </a:r>
            <a:r>
              <a:rPr lang="en-US" altLang="ja-JP" sz="800" baseline="0" dirty="0">
                <a:solidFill>
                  <a:schemeClr val="tx1">
                    <a:lumMod val="60000"/>
                    <a:lumOff val="40000"/>
                  </a:schemeClr>
                </a:solidFill>
                <a:latin typeface="+mn-lt"/>
                <a:ea typeface="Nexa Regular"/>
                <a:cs typeface="Nexa Regular"/>
              </a:rPr>
              <a:t> presentation click the Slide Master menu and click “Close Master View”</a:t>
            </a:r>
            <a:endParaRPr lang="en-US" altLang="ja-JP" sz="800" dirty="0">
              <a:solidFill>
                <a:schemeClr val="tx1">
                  <a:lumMod val="60000"/>
                  <a:lumOff val="40000"/>
                </a:schemeClr>
              </a:solidFill>
              <a:latin typeface="+mn-lt"/>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mn-lt"/>
              <a:ea typeface="Nexa Regular"/>
              <a:cs typeface="Nexa Regular"/>
            </a:endParaRPr>
          </a:p>
          <a:p>
            <a:pPr fontAlgn="auto">
              <a:spcBef>
                <a:spcPts val="0"/>
              </a:spcBef>
              <a:spcAft>
                <a:spcPts val="0"/>
              </a:spcAft>
              <a:defRPr/>
            </a:pPr>
            <a:r>
              <a:rPr lang="en-US" sz="800" b="1" dirty="0">
                <a:solidFill>
                  <a:srgbClr val="ED1C2E"/>
                </a:solidFill>
                <a:latin typeface="+mn-lt"/>
                <a:ea typeface="Nexa Regular"/>
                <a:cs typeface="Nexa Regular"/>
              </a:rPr>
              <a:t>DELETE THESE INSTRUCTIONS IN</a:t>
            </a:r>
            <a:r>
              <a:rPr lang="en-US" sz="800" b="1" baseline="0" dirty="0">
                <a:solidFill>
                  <a:srgbClr val="ED1C2E"/>
                </a:solidFill>
                <a:latin typeface="+mn-lt"/>
                <a:ea typeface="Nexa Regular"/>
                <a:cs typeface="Nexa Regular"/>
              </a:rPr>
              <a:t> THE MASTER </a:t>
            </a:r>
            <a:r>
              <a:rPr lang="en-US" sz="800" b="1" dirty="0">
                <a:solidFill>
                  <a:srgbClr val="ED1C2E"/>
                </a:solidFill>
                <a:latin typeface="+mn-lt"/>
                <a:ea typeface="Nexa Regular"/>
                <a:cs typeface="Nexa Regular"/>
              </a:rPr>
              <a:t>BEFORE FINAL USE.</a:t>
            </a:r>
          </a:p>
        </p:txBody>
      </p:sp>
    </p:spTree>
    <p:extLst>
      <p:ext uri="{BB962C8B-B14F-4D97-AF65-F5344CB8AC3E}">
        <p14:creationId xmlns:p14="http://schemas.microsoft.com/office/powerpoint/2010/main" val="2811641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white">
    <p:spTree>
      <p:nvGrpSpPr>
        <p:cNvPr id="1" name=""/>
        <p:cNvGrpSpPr/>
        <p:nvPr/>
      </p:nvGrpSpPr>
      <p:grpSpPr>
        <a:xfrm>
          <a:off x="0" y="0"/>
          <a:ext cx="0" cy="0"/>
          <a:chOff x="0" y="0"/>
          <a:chExt cx="0" cy="0"/>
        </a:xfrm>
      </p:grpSpPr>
      <p:sp>
        <p:nvSpPr>
          <p:cNvPr id="5" name="Title 3"/>
          <p:cNvSpPr>
            <a:spLocks noGrp="1"/>
          </p:cNvSpPr>
          <p:nvPr>
            <p:ph type="ctrTitle" hasCustomPrompt="1"/>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9600" b="0" baseline="0" dirty="0">
                <a:solidFill>
                  <a:schemeClr val="tx2"/>
                </a:solidFill>
              </a:defRPr>
            </a:lvl1pPr>
          </a:lstStyle>
          <a:p>
            <a:pPr lvl="0">
              <a:lnSpc>
                <a:spcPct val="90000"/>
              </a:lnSpc>
            </a:pPr>
            <a:r>
              <a:rPr lang="en-US" dirty="0"/>
              <a:t>Click to </a:t>
            </a:r>
            <a:br>
              <a:rPr lang="en-US" dirty="0"/>
            </a:br>
            <a:r>
              <a:rPr lang="en-US" dirty="0"/>
              <a:t>edit Master </a:t>
            </a:r>
            <a:br>
              <a:rPr lang="en-US" dirty="0"/>
            </a:br>
            <a:r>
              <a:rPr lang="en-US" dirty="0"/>
              <a:t>title style</a:t>
            </a:r>
          </a:p>
        </p:txBody>
      </p:sp>
      <p:sp>
        <p:nvSpPr>
          <p:cNvPr id="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37729433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8168217" y="1363403"/>
            <a:ext cx="3412647" cy="475641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p:cNvSpPr>
            <a:spLocks noGrp="1"/>
          </p:cNvSpPr>
          <p:nvPr>
            <p:ph type="chart" sz="quarter" idx="12"/>
          </p:nvPr>
        </p:nvSpPr>
        <p:spPr>
          <a:xfrm>
            <a:off x="596900" y="1801563"/>
            <a:ext cx="7543800" cy="4318250"/>
          </a:xfrm>
        </p:spPr>
        <p:txBody>
          <a:bodyPr rtlCol="0" anchor="ctr" anchorCtr="1">
            <a:noAutofit/>
          </a:bodyPr>
          <a:lstStyle>
            <a:lvl1pPr marL="0" indent="0">
              <a:buNone/>
              <a:defRPr sz="1200"/>
            </a:lvl1pPr>
          </a:lstStyle>
          <a:p>
            <a:pPr lvl="0"/>
            <a:r>
              <a:rPr lang="en-US" noProof="0"/>
              <a:t>Click icon to add chart</a:t>
            </a:r>
          </a:p>
        </p:txBody>
      </p:sp>
      <p:sp>
        <p:nvSpPr>
          <p:cNvPr id="2" name="Title 1"/>
          <p:cNvSpPr>
            <a:spLocks noGrp="1"/>
          </p:cNvSpPr>
          <p:nvPr>
            <p:ph type="title"/>
          </p:nvPr>
        </p:nvSpPr>
        <p:spPr/>
        <p:txBody>
          <a:bodyPr/>
          <a:lstStyle/>
          <a:p>
            <a:r>
              <a:rPr lang="en-US"/>
              <a:t>Click to edit Master title style</a:t>
            </a:r>
          </a:p>
        </p:txBody>
      </p:sp>
      <p:sp>
        <p:nvSpPr>
          <p:cNvPr id="6" name="Content Placeholder 7"/>
          <p:cNvSpPr>
            <a:spLocks noGrp="1"/>
          </p:cNvSpPr>
          <p:nvPr>
            <p:ph sz="quarter" idx="13" hasCustomPrompt="1"/>
          </p:nvPr>
        </p:nvSpPr>
        <p:spPr>
          <a:xfrm>
            <a:off x="596901" y="1363404"/>
            <a:ext cx="7542040" cy="424757"/>
          </a:xfrm>
        </p:spPr>
        <p:txBody>
          <a:bodyPr/>
          <a:lstStyle>
            <a:lvl1pPr marL="0" indent="0">
              <a:buNone/>
              <a:defRPr sz="1600">
                <a:solidFill>
                  <a:srgbClr val="000000"/>
                </a:solidFill>
              </a:defRPr>
            </a:lvl1pPr>
            <a:lvl2pPr>
              <a:defRPr sz="1400"/>
            </a:lvl2pPr>
            <a:lvl3pPr>
              <a:defRPr sz="1400"/>
            </a:lvl3pPr>
            <a:lvl4pPr>
              <a:defRPr sz="1400"/>
            </a:lvl4pPr>
            <a:lvl5pPr>
              <a:defRPr sz="1400"/>
            </a:lvl5pPr>
          </a:lstStyle>
          <a:p>
            <a:pPr lvl="0"/>
            <a:r>
              <a:rPr lang="en-US" dirty="0"/>
              <a:t>Chart title goes here (optional)</a:t>
            </a:r>
          </a:p>
        </p:txBody>
      </p:sp>
    </p:spTree>
    <p:extLst>
      <p:ext uri="{BB962C8B-B14F-4D97-AF65-F5344CB8AC3E}">
        <p14:creationId xmlns:p14="http://schemas.microsoft.com/office/powerpoint/2010/main" val="269395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blue">
    <p:bg>
      <p:bgPr>
        <a:solidFill>
          <a:schemeClr val="tx2"/>
        </a:solidFill>
        <a:effectLst/>
      </p:bgPr>
    </p:bg>
    <p:spTree>
      <p:nvGrpSpPr>
        <p:cNvPr id="1" name=""/>
        <p:cNvGrpSpPr/>
        <p:nvPr/>
      </p:nvGrpSpPr>
      <p:grpSpPr>
        <a:xfrm>
          <a:off x="0" y="0"/>
          <a:ext cx="0" cy="0"/>
          <a:chOff x="0" y="0"/>
          <a:chExt cx="0" cy="0"/>
        </a:xfrm>
      </p:grpSpPr>
      <p:sp>
        <p:nvSpPr>
          <p:cNvPr id="5" name="Title 3"/>
          <p:cNvSpPr>
            <a:spLocks noGrp="1"/>
          </p:cNvSpPr>
          <p:nvPr>
            <p:ph type="ctrTitle" hasCustomPrompt="1"/>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9600" b="0" baseline="0" dirty="0">
                <a:solidFill>
                  <a:schemeClr val="bg1"/>
                </a:solidFill>
              </a:defRPr>
            </a:lvl1pPr>
          </a:lstStyle>
          <a:p>
            <a:pPr lvl="0">
              <a:lnSpc>
                <a:spcPct val="90000"/>
              </a:lnSpc>
            </a:pPr>
            <a:r>
              <a:rPr lang="en-US" dirty="0"/>
              <a:t>Click to </a:t>
            </a:r>
            <a:br>
              <a:rPr lang="en-US" dirty="0"/>
            </a:br>
            <a:r>
              <a:rPr lang="en-US" dirty="0"/>
              <a:t>edit Master </a:t>
            </a:r>
            <a:br>
              <a:rPr lang="en-US" dirty="0"/>
            </a:br>
            <a:r>
              <a:rPr lang="en-US" dirty="0"/>
              <a:t>title style</a:t>
            </a:r>
          </a:p>
        </p:txBody>
      </p:sp>
      <p:sp>
        <p:nvSpPr>
          <p:cNvPr id="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ea typeface="Arial"/>
                <a:cs typeface="Arial" charset="0"/>
              </a:rPr>
              <a:t>Proprietary</a:t>
            </a:r>
          </a:p>
        </p:txBody>
      </p:sp>
    </p:spTree>
    <p:extLst>
      <p:ext uri="{BB962C8B-B14F-4D97-AF65-F5344CB8AC3E}">
        <p14:creationId xmlns:p14="http://schemas.microsoft.com/office/powerpoint/2010/main" val="3107256147"/>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2764" y="2022249"/>
            <a:ext cx="4312723" cy="2423520"/>
          </a:xfrm>
          <a:prstGeom prst="rect">
            <a:avLst/>
          </a:prstGeom>
          <a:noFill/>
          <a:ln>
            <a:noFill/>
          </a:ln>
        </p:spPr>
      </p:pic>
      <p:sp>
        <p:nvSpPr>
          <p:cNvPr id="5"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ea typeface="Arial"/>
                <a:cs typeface="Arial" charset="0"/>
              </a:rPr>
              <a:t>Proprietary</a:t>
            </a:r>
          </a:p>
        </p:txBody>
      </p:sp>
    </p:spTree>
    <p:extLst>
      <p:ext uri="{BB962C8B-B14F-4D97-AF65-F5344CB8AC3E}">
        <p14:creationId xmlns:p14="http://schemas.microsoft.com/office/powerpoint/2010/main" val="3438733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Title Slide Graphic Blue">
    <p:spTree>
      <p:nvGrpSpPr>
        <p:cNvPr id="1" name=""/>
        <p:cNvGrpSpPr/>
        <p:nvPr/>
      </p:nvGrpSpPr>
      <p:grpSpPr>
        <a:xfrm>
          <a:off x="0" y="0"/>
          <a:ext cx="0" cy="0"/>
          <a:chOff x="0" y="0"/>
          <a:chExt cx="0" cy="0"/>
        </a:xfrm>
      </p:grpSpPr>
      <p:sp>
        <p:nvSpPr>
          <p:cNvPr id="15" name="Rectangle 14"/>
          <p:cNvSpPr/>
          <p:nvPr userDrawn="1"/>
        </p:nvSpPr>
        <p:spPr>
          <a:xfrm>
            <a:off x="0" y="1332651"/>
            <a:ext cx="12192000" cy="1550631"/>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algn="ctr"/>
            <a:endParaRPr lang="en-US" sz="1800" dirty="0">
              <a:latin typeface="EMprint" panose="020B0503020204020204" pitchFamily="34" charset="0"/>
            </a:endParaRPr>
          </a:p>
        </p:txBody>
      </p:sp>
      <p:pic>
        <p:nvPicPr>
          <p:cNvPr id="4" name="Picture 3" descr="WS_cover_powerpoint_viz_cover_white.png"/>
          <p:cNvPicPr>
            <a:picLocks noChangeAspect="1"/>
          </p:cNvPicPr>
          <p:nvPr userDrawn="1"/>
        </p:nvPicPr>
        <p:blipFill>
          <a:blip r:embed="rId2" cstate="print">
            <a:alphaModFix amt="64000"/>
            <a:extLst>
              <a:ext uri="{28A0092B-C50C-407E-A947-70E740481C1C}">
                <a14:useLocalDpi xmlns:a14="http://schemas.microsoft.com/office/drawing/2010/main"/>
              </a:ext>
            </a:extLst>
          </a:blip>
          <a:stretch>
            <a:fillRect/>
          </a:stretch>
        </p:blipFill>
        <p:spPr>
          <a:xfrm>
            <a:off x="0" y="1333667"/>
            <a:ext cx="12192000" cy="1549615"/>
          </a:xfrm>
          <a:prstGeom prst="rect">
            <a:avLst/>
          </a:prstGeom>
        </p:spPr>
      </p:pic>
      <p:sp>
        <p:nvSpPr>
          <p:cNvPr id="11" name="Title 1"/>
          <p:cNvSpPr>
            <a:spLocks noGrp="1"/>
          </p:cNvSpPr>
          <p:nvPr>
            <p:ph type="ctrTitle"/>
          </p:nvPr>
        </p:nvSpPr>
        <p:spPr bwMode="white">
          <a:xfrm>
            <a:off x="480065" y="1981200"/>
            <a:ext cx="11239500" cy="1942221"/>
          </a:xfrm>
        </p:spPr>
        <p:txBody>
          <a:bodyPr>
            <a:noAutofit/>
          </a:bodyPr>
          <a:lstStyle>
            <a:lvl1pPr>
              <a:lnSpc>
                <a:spcPct val="90000"/>
              </a:lnSpc>
              <a:defRPr sz="4000" b="0" i="0" baseline="0">
                <a:solidFill>
                  <a:schemeClr val="bg1"/>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p:ph sz="quarter" idx="11" hasCustomPrompt="1"/>
          </p:nvPr>
        </p:nvSpPr>
        <p:spPr bwMode="white">
          <a:xfrm>
            <a:off x="480060" y="1576847"/>
            <a:ext cx="6702229" cy="314325"/>
          </a:xfrm>
        </p:spPr>
        <p:txBody>
          <a:bodyPr/>
          <a:lstStyle>
            <a:lvl1pPr marL="0" indent="0">
              <a:buNone/>
              <a:defRPr lang="en-US" sz="1400" kern="1200" baseline="0" dirty="0" smtClean="0">
                <a:solidFill>
                  <a:schemeClr val="bg1"/>
                </a:solidFill>
                <a:latin typeface="EMprint" panose="020B0503020204020204" pitchFamily="34" charset="0"/>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US" dirty="0"/>
              <a:t>Month Date, Year or sub-headline</a:t>
            </a:r>
          </a:p>
        </p:txBody>
      </p:sp>
      <p:sp>
        <p:nvSpPr>
          <p:cNvPr id="16" name="Content Placeholder 4"/>
          <p:cNvSpPr>
            <a:spLocks noGrp="1"/>
          </p:cNvSpPr>
          <p:nvPr>
            <p:ph sz="quarter" idx="13" hasCustomPrompt="1"/>
          </p:nvPr>
        </p:nvSpPr>
        <p:spPr bwMode="white">
          <a:xfrm>
            <a:off x="480060" y="4767127"/>
            <a:ext cx="6702229" cy="745464"/>
          </a:xfrm>
          <a:noFill/>
          <a:ln>
            <a:noFill/>
          </a:ln>
        </p:spPr>
        <p:txBody>
          <a:bodyPr vert="horz" wrap="square" lIns="0" tIns="0" rIns="0" bIns="0" numCol="1" anchor="t" anchorCtr="0" compatLnSpc="1">
            <a:prstTxWarp prst="textNoShape">
              <a:avLst/>
            </a:prstTxWarp>
          </a:bodyPr>
          <a:lstStyle>
            <a:lvl1pPr marL="0" indent="0">
              <a:buNone/>
              <a:defRPr lang="en-US" sz="1100" dirty="0" smtClean="0">
                <a:solidFill>
                  <a:schemeClr val="tx1">
                    <a:lumMod val="50000"/>
                    <a:lumOff val="50000"/>
                  </a:schemeClr>
                </a:solidFill>
                <a:ea typeface="+mn-ea"/>
                <a:cs typeface="+mn-cs"/>
              </a:defRPr>
            </a:lvl1pPr>
          </a:lstStyle>
          <a:p>
            <a:pPr>
              <a:lnSpc>
                <a:spcPct val="110000"/>
              </a:lnSpc>
            </a:pPr>
            <a:r>
              <a:rPr lang="en-US" sz="1100" dirty="0">
                <a:solidFill>
                  <a:srgbClr val="7F7F7F"/>
                </a:solidFill>
              </a:rPr>
              <a:t>Presenter name (optional)</a:t>
            </a:r>
          </a:p>
          <a:p>
            <a:r>
              <a:rPr lang="en-US" sz="1100" dirty="0">
                <a:solidFill>
                  <a:srgbClr val="7F7F7F"/>
                </a:solidFill>
              </a:rPr>
              <a:t>Title (optional)</a:t>
            </a:r>
          </a:p>
          <a:p>
            <a:r>
              <a:rPr lang="en-US" sz="1100" dirty="0">
                <a:solidFill>
                  <a:srgbClr val="7F7F7F"/>
                </a:solidFill>
              </a:rPr>
              <a:t>Location (optional)</a:t>
            </a:r>
          </a:p>
        </p:txBody>
      </p:sp>
      <p:sp>
        <p:nvSpPr>
          <p:cNvPr id="10" name="TextBox 9"/>
          <p:cNvSpPr txBox="1"/>
          <p:nvPr userDrawn="1"/>
        </p:nvSpPr>
        <p:spPr>
          <a:xfrm>
            <a:off x="11672138" y="6400804"/>
            <a:ext cx="471055" cy="215444"/>
          </a:xfrm>
          <a:prstGeom prst="rect">
            <a:avLst/>
          </a:prstGeom>
          <a:noFill/>
        </p:spPr>
        <p:txBody>
          <a:bodyPr wrap="square" rtlCol="0">
            <a:spAutoFit/>
          </a:bodyPr>
          <a:lstStyle/>
          <a:p>
            <a:fld id="{1FECBD9E-CBE6-4BBC-9C74-07C5329301C5}" type="slidenum">
              <a:rPr lang="en-US" sz="800" smtClean="0">
                <a:solidFill>
                  <a:schemeClr val="tx1">
                    <a:lumMod val="50000"/>
                    <a:lumOff val="50000"/>
                  </a:schemeClr>
                </a:solidFill>
                <a:latin typeface="EMprint" panose="020B0503020204020204" pitchFamily="34" charset="0"/>
                <a:ea typeface="EMprint" panose="020B0503020204020204" pitchFamily="34" charset="0"/>
              </a:rPr>
              <a:t>‹#›</a:t>
            </a:fld>
            <a:endParaRPr lang="en-US" sz="800" dirty="0">
              <a:solidFill>
                <a:schemeClr val="tx1">
                  <a:lumMod val="50000"/>
                  <a:lumOff val="50000"/>
                </a:schemeClr>
              </a:solidFill>
              <a:latin typeface="EMprint" panose="020B0503020204020204" pitchFamily="34" charset="0"/>
              <a:ea typeface="EMprint" panose="020B0503020204020204" pitchFamily="34" charset="0"/>
            </a:endParaRPr>
          </a:p>
        </p:txBody>
      </p:sp>
    </p:spTree>
    <p:extLst>
      <p:ext uri="{BB962C8B-B14F-4D97-AF65-F5344CB8AC3E}">
        <p14:creationId xmlns:p14="http://schemas.microsoft.com/office/powerpoint/2010/main" val="2931481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4" name="Snip Single Corner Rectangle 3"/>
          <p:cNvSpPr/>
          <p:nvPr/>
        </p:nvSpPr>
        <p:spPr>
          <a:xfrm>
            <a:off x="12305728" y="57655"/>
            <a:ext cx="2422515" cy="644861"/>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t">
            <a:spAutoFit/>
          </a:bodyPr>
          <a:lstStyle/>
          <a:p>
            <a:pPr eaLnBrk="1" hangingPunct="1">
              <a:spcBef>
                <a:spcPts val="225"/>
              </a:spcBef>
            </a:pPr>
            <a:r>
              <a:rPr lang="en-GB" sz="788" b="1" dirty="0">
                <a:solidFill>
                  <a:srgbClr val="BBE0E3"/>
                </a:solidFill>
                <a:latin typeface="EMprint" panose="020B0503020204020204" pitchFamily="34" charset="0"/>
              </a:rPr>
              <a:t>Graphics</a:t>
            </a:r>
          </a:p>
          <a:p>
            <a:pPr eaLnBrk="1" hangingPunct="1">
              <a:spcBef>
                <a:spcPts val="225"/>
              </a:spcBef>
            </a:pPr>
            <a:r>
              <a:rPr lang="en-GB" sz="675" b="1" dirty="0">
                <a:solidFill>
                  <a:srgbClr val="000000"/>
                </a:solidFill>
                <a:latin typeface="EMprint" panose="020B0503020204020204" pitchFamily="34" charset="0"/>
              </a:rPr>
              <a:t>What’s this layout for?</a:t>
            </a:r>
          </a:p>
          <a:p>
            <a:pPr eaLnBrk="1" hangingPunct="1">
              <a:spcBef>
                <a:spcPts val="225"/>
              </a:spcBef>
            </a:pPr>
            <a:r>
              <a:rPr lang="en-GB" sz="675" dirty="0">
                <a:solidFill>
                  <a:srgbClr val="000000"/>
                </a:solidFill>
                <a:latin typeface="EMprint" panose="020B0503020204020204" pitchFamily="34" charset="0"/>
              </a:rPr>
              <a:t>Plain slide without a text box – used for inserting graphics e.g. pies, bars or images </a:t>
            </a:r>
          </a:p>
        </p:txBody>
      </p:sp>
      <p:sp>
        <p:nvSpPr>
          <p:cNvPr id="5" name="TextBox 4"/>
          <p:cNvSpPr txBox="1"/>
          <p:nvPr userDrawn="1"/>
        </p:nvSpPr>
        <p:spPr>
          <a:xfrm>
            <a:off x="11672138" y="6400804"/>
            <a:ext cx="471055" cy="215444"/>
          </a:xfrm>
          <a:prstGeom prst="rect">
            <a:avLst/>
          </a:prstGeom>
          <a:noFill/>
        </p:spPr>
        <p:txBody>
          <a:bodyPr wrap="square" rtlCol="0">
            <a:spAutoFit/>
          </a:bodyPr>
          <a:lstStyle/>
          <a:p>
            <a:fld id="{1FECBD9E-CBE6-4BBC-9C74-07C5329301C5}" type="slidenum">
              <a:rPr lang="en-US" sz="800" smtClean="0">
                <a:solidFill>
                  <a:schemeClr val="tx1">
                    <a:lumMod val="50000"/>
                    <a:lumOff val="50000"/>
                  </a:schemeClr>
                </a:solidFill>
                <a:latin typeface="EMprint" panose="020B0503020204020204" pitchFamily="34" charset="0"/>
                <a:ea typeface="EMprint" panose="020B0503020204020204" pitchFamily="34" charset="0"/>
              </a:rPr>
              <a:t>‹#›</a:t>
            </a:fld>
            <a:endParaRPr lang="en-US" sz="800" dirty="0">
              <a:solidFill>
                <a:schemeClr val="tx1">
                  <a:lumMod val="50000"/>
                  <a:lumOff val="50000"/>
                </a:schemeClr>
              </a:solidFill>
              <a:latin typeface="EMprint" panose="020B0503020204020204" pitchFamily="34" charset="0"/>
              <a:ea typeface="EMprint" panose="020B0503020204020204" pitchFamily="34" charset="0"/>
            </a:endParaRPr>
          </a:p>
        </p:txBody>
      </p:sp>
    </p:spTree>
    <p:extLst>
      <p:ext uri="{BB962C8B-B14F-4D97-AF65-F5344CB8AC3E}">
        <p14:creationId xmlns:p14="http://schemas.microsoft.com/office/powerpoint/2010/main" val="1746409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1"/>
            <a:ext cx="4462272" cy="639763"/>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EMprint" panose="020B0503020204020204" pitchFamily="34" charset="0"/>
                <a:ea typeface="+mj-ea"/>
                <a:cs typeface="+mj-cs"/>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351"/>
            </a:lvl1pPr>
            <a:lvl2pPr>
              <a:defRPr sz="1351"/>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6403" y="731521"/>
            <a:ext cx="4462272" cy="639763"/>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EMprint" panose="020B0503020204020204" pitchFamily="34" charset="0"/>
                <a:ea typeface="+mj-ea"/>
                <a:cs typeface="+mj-cs"/>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marL="0" lvl="0" indent="0" algn="ctr" defTabSz="685783" rtl="0" eaLnBrk="1" latinLnBrk="0" hangingPunct="1">
              <a:spcBef>
                <a:spcPct val="20000"/>
              </a:spcBef>
              <a:spcAft>
                <a:spcPts val="225"/>
              </a:spcAft>
              <a:buClr>
                <a:schemeClr val="accent6">
                  <a:lumMod val="75000"/>
                </a:schemeClr>
              </a:buClr>
              <a:buSzPct val="130000"/>
              <a:buFont typeface="Georgia" pitchFamily="18" charset="0"/>
              <a:buNone/>
            </a:pPr>
            <a:r>
              <a:rPr lang="en-US" dirty="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351"/>
            </a:lvl1pPr>
            <a:lvl2pPr>
              <a:defRPr sz="1351"/>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229600" y="6172200"/>
            <a:ext cx="3352800" cy="365125"/>
          </a:xfrm>
          <a:prstGeom prst="rect">
            <a:avLst/>
          </a:prstGeom>
        </p:spPr>
        <p:txBody>
          <a:bodyPr/>
          <a:lstStyle>
            <a:lvl1pPr>
              <a:defRPr>
                <a:latin typeface="EMprint" panose="020B0503020204020204" pitchFamily="34" charset="0"/>
              </a:defRPr>
            </a:lvl1pPr>
          </a:lstStyle>
          <a:p>
            <a:fld id="{28E80666-FB37-4B36-9149-507F3B0178E3}" type="datetimeFigureOut">
              <a:rPr lang="en-US" smtClean="0"/>
              <a:pPr/>
              <a:t>4/18/2024</a:t>
            </a:fld>
            <a:endParaRPr lang="en-US" dirty="0"/>
          </a:p>
        </p:txBody>
      </p:sp>
      <p:sp>
        <p:nvSpPr>
          <p:cNvPr id="8" name="Footer Placeholder 7"/>
          <p:cNvSpPr>
            <a:spLocks noGrp="1"/>
          </p:cNvSpPr>
          <p:nvPr>
            <p:ph type="ftr" sz="quarter" idx="11"/>
          </p:nvPr>
        </p:nvSpPr>
        <p:spPr>
          <a:xfrm>
            <a:off x="609604" y="6172200"/>
            <a:ext cx="4470401" cy="365125"/>
          </a:xfrm>
          <a:prstGeom prst="rect">
            <a:avLst/>
          </a:prstGeom>
        </p:spPr>
        <p:txBody>
          <a:bodyPr/>
          <a:lstStyle>
            <a:lvl1pPr>
              <a:defRPr>
                <a:latin typeface="EMprint" panose="020B0503020204020204" pitchFamily="34" charset="0"/>
              </a:defRPr>
            </a:lvl1pPr>
          </a:lstStyle>
          <a:p>
            <a:endParaRPr lang="en-US" dirty="0"/>
          </a:p>
        </p:txBody>
      </p:sp>
      <p:sp>
        <p:nvSpPr>
          <p:cNvPr id="9" name="Slide Number Placeholder 8"/>
          <p:cNvSpPr>
            <a:spLocks noGrp="1"/>
          </p:cNvSpPr>
          <p:nvPr>
            <p:ph type="sldNum" sz="quarter" idx="12"/>
          </p:nvPr>
        </p:nvSpPr>
        <p:spPr>
          <a:xfrm>
            <a:off x="11321631" y="6446206"/>
            <a:ext cx="396239" cy="175260"/>
          </a:xfrm>
          <a:prstGeom prst="rect">
            <a:avLst/>
          </a:prstGeom>
        </p:spPr>
        <p:txBody>
          <a:bodyPr/>
          <a:lstStyle>
            <a:lvl1pPr>
              <a:defRPr/>
            </a:lvl1pPr>
          </a:lstStyle>
          <a:p>
            <a:fld id="{D7E63A33-8271-4DD0-9C48-789913D7C115}" type="slidenum">
              <a:rPr lang="en-US" smtClean="0"/>
              <a:pPr/>
              <a:t>‹#›</a:t>
            </a:fld>
            <a:endParaRPr lang="en-US" dirty="0"/>
          </a:p>
        </p:txBody>
      </p:sp>
      <p:sp>
        <p:nvSpPr>
          <p:cNvPr id="10" name="Title 9"/>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768122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2121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41626004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05370" y="1309690"/>
            <a:ext cx="10967199" cy="4813300"/>
          </a:xfrm>
        </p:spPr>
        <p:txBody>
          <a:bodyPr/>
          <a:lstStyle>
            <a:lvl1pPr>
              <a:defRPr sz="2933">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370313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596902" y="1798320"/>
            <a:ext cx="10973308" cy="4321493"/>
          </a:xfrm>
        </p:spPr>
        <p:txBody>
          <a:bodyPr rtlCol="0" anchor="ctr" anchorCtr="1">
            <a:noAutofit/>
          </a:bodyPr>
          <a:lstStyle>
            <a:lvl1pPr marL="0" indent="0">
              <a:buNone/>
              <a:defRPr sz="1600">
                <a:solidFill>
                  <a:srgbClr val="000000"/>
                </a:solidFill>
              </a:defRPr>
            </a:lvl1pPr>
          </a:lstStyle>
          <a:p>
            <a:pPr lvl="0"/>
            <a:r>
              <a:rPr lang="en-US" noProof="0" dirty="0"/>
              <a:t>Click icon to add chart</a:t>
            </a:r>
          </a:p>
        </p:txBody>
      </p:sp>
      <p:sp>
        <p:nvSpPr>
          <p:cNvPr id="8" name="Content Placeholder 7"/>
          <p:cNvSpPr>
            <a:spLocks noGrp="1"/>
          </p:cNvSpPr>
          <p:nvPr>
            <p:ph sz="quarter" idx="10" hasCustomPrompt="1"/>
          </p:nvPr>
        </p:nvSpPr>
        <p:spPr>
          <a:xfrm>
            <a:off x="596905" y="1363404"/>
            <a:ext cx="10971953" cy="424757"/>
          </a:xfrm>
        </p:spPr>
        <p:txBody>
          <a:bodyPr/>
          <a:lstStyle>
            <a:lvl1pPr marL="0" indent="0">
              <a:buNone/>
              <a:defRPr sz="2133">
                <a:solidFill>
                  <a:srgbClr val="000000"/>
                </a:solidFill>
              </a:defRPr>
            </a:lvl1pPr>
            <a:lvl2pPr>
              <a:defRPr sz="1867"/>
            </a:lvl2pPr>
            <a:lvl3pPr>
              <a:defRPr sz="1867"/>
            </a:lvl3pPr>
            <a:lvl4pPr>
              <a:defRPr sz="1867"/>
            </a:lvl4pPr>
            <a:lvl5pPr>
              <a:defRPr sz="1867"/>
            </a:lvl5pPr>
          </a:lstStyle>
          <a:p>
            <a:pPr lvl="0"/>
            <a:r>
              <a:rPr lang="en-US" dirty="0"/>
              <a:t>Chart title goes here (optional)</a:t>
            </a:r>
          </a:p>
        </p:txBody>
      </p:sp>
      <p:sp>
        <p:nvSpPr>
          <p:cNvPr id="4" name="Title 3"/>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2085784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xt with Image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3" y="293464"/>
            <a:ext cx="5197780" cy="762737"/>
          </a:xfrm>
        </p:spPr>
        <p:txBody>
          <a:bodyPr/>
          <a:lstStyle>
            <a:lvl1pPr>
              <a:defRPr>
                <a:solidFill>
                  <a:srgbClr val="0066B3"/>
                </a:solidFill>
              </a:defRPr>
            </a:lvl1pPr>
          </a:lstStyle>
          <a:p>
            <a:r>
              <a:rPr lang="en-US" dirty="0"/>
              <a:t>Click to edit Master title style</a:t>
            </a:r>
          </a:p>
        </p:txBody>
      </p:sp>
      <p:sp>
        <p:nvSpPr>
          <p:cNvPr id="3" name="Content Placeholder 2"/>
          <p:cNvSpPr>
            <a:spLocks noGrp="1"/>
          </p:cNvSpPr>
          <p:nvPr>
            <p:ph sz="half" idx="1"/>
          </p:nvPr>
        </p:nvSpPr>
        <p:spPr>
          <a:xfrm>
            <a:off x="609618" y="1908848"/>
            <a:ext cx="5177499" cy="3926808"/>
          </a:xfrm>
        </p:spPr>
        <p:txBody>
          <a:bodyPr/>
          <a:lstStyle>
            <a:lvl1pPr>
              <a:spcBef>
                <a:spcPts val="800"/>
              </a:spcBef>
              <a:defRPr sz="2933" b="0">
                <a:solidFill>
                  <a:srgbClr val="000000"/>
                </a:solidFill>
              </a:defRPr>
            </a:lvl1pPr>
            <a:lvl2pPr>
              <a:defRPr sz="2400">
                <a:solidFill>
                  <a:srgbClr val="000000"/>
                </a:solidFill>
              </a:defRPr>
            </a:lvl2pPr>
            <a:lvl3pPr>
              <a:defRPr sz="2133">
                <a:solidFill>
                  <a:srgbClr val="000000"/>
                </a:solidFill>
              </a:defRPr>
            </a:lvl3pPr>
            <a:lvl4pPr>
              <a:defRPr sz="1867">
                <a:solidFill>
                  <a:srgbClr val="000000"/>
                </a:solidFill>
              </a:defRPr>
            </a:lvl4pPr>
            <a:lvl5pPr>
              <a:defRPr sz="1867">
                <a:solidFill>
                  <a:srgbClr val="00000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6704781" y="0"/>
            <a:ext cx="5487223" cy="6858000"/>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dirty="0"/>
              <a:t>Click icon to add picture</a:t>
            </a:r>
          </a:p>
        </p:txBody>
      </p:sp>
      <p:sp>
        <p:nvSpPr>
          <p:cNvPr id="10" name="Rectangle 6"/>
          <p:cNvSpPr>
            <a:spLocks noChangeArrowheads="1"/>
          </p:cNvSpPr>
          <p:nvPr userDrawn="1"/>
        </p:nvSpPr>
        <p:spPr bwMode="auto">
          <a:xfrm>
            <a:off x="1439441" y="6425384"/>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latin typeface="EMprint" panose="020B0503020204020204" pitchFamily="34" charset="0"/>
                <a:ea typeface="EMprint" panose="020B0503020204020204" pitchFamily="34" charset="0"/>
                <a:cs typeface="Arial" charset="0"/>
              </a:rPr>
              <a:pPr algn="l"/>
              <a:t>‹#›</a:t>
            </a:fld>
            <a:endParaRPr lang="en-US" sz="1067" dirty="0">
              <a:solidFill>
                <a:schemeClr val="tx1"/>
              </a:solidFill>
              <a:latin typeface="EMprint" panose="020B0503020204020204" pitchFamily="34" charset="0"/>
              <a:ea typeface="EMprint" panose="020B0503020204020204" pitchFamily="34" charset="0"/>
              <a:cs typeface="Arial" charset="0"/>
            </a:endParaRPr>
          </a:p>
        </p:txBody>
      </p:sp>
      <p:sp>
        <p:nvSpPr>
          <p:cNvPr id="11"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3159453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 with Image Horizontal">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12192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dirty="0"/>
              <a:t>Click icon to add picture</a:t>
            </a:r>
          </a:p>
        </p:txBody>
      </p:sp>
      <p:sp>
        <p:nvSpPr>
          <p:cNvPr id="8" name="Content Placeholder 7"/>
          <p:cNvSpPr>
            <a:spLocks noGrp="1"/>
          </p:cNvSpPr>
          <p:nvPr>
            <p:ph sz="quarter" idx="10"/>
          </p:nvPr>
        </p:nvSpPr>
        <p:spPr>
          <a:xfrm>
            <a:off x="605370"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lvl1pPr>
              <a:defRPr/>
            </a:lvl1pPr>
          </a:lstStyle>
          <a:p>
            <a:r>
              <a:rPr lang="en-US" dirty="0"/>
              <a:t>Click to edit Master title style</a:t>
            </a:r>
          </a:p>
        </p:txBody>
      </p:sp>
      <p:sp>
        <p:nvSpPr>
          <p:cNvPr id="9" name="Rectangle 6"/>
          <p:cNvSpPr>
            <a:spLocks noChangeArrowheads="1"/>
          </p:cNvSpPr>
          <p:nvPr userDrawn="1"/>
        </p:nvSpPr>
        <p:spPr bwMode="auto">
          <a:xfrm>
            <a:off x="1439441" y="6413069"/>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latin typeface="EMprint" panose="020B0503020204020204" pitchFamily="34" charset="0"/>
                <a:ea typeface="EMprint" panose="020B0503020204020204" pitchFamily="34" charset="0"/>
                <a:cs typeface="Arial" charset="0"/>
              </a:rPr>
              <a:pPr algn="l"/>
              <a:t>‹#›</a:t>
            </a:fld>
            <a:endParaRPr lang="en-US" sz="1067" dirty="0">
              <a:solidFill>
                <a:schemeClr val="tx1"/>
              </a:solidFill>
              <a:latin typeface="EMprint" panose="020B0503020204020204" pitchFamily="34" charset="0"/>
              <a:ea typeface="EMprint" panose="020B0503020204020204" pitchFamily="34" charset="0"/>
              <a:cs typeface="Arial" charset="0"/>
            </a:endParaRPr>
          </a:p>
        </p:txBody>
      </p:sp>
      <p:sp>
        <p:nvSpPr>
          <p:cNvPr id="10"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19146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rts and Conten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09600" y="4114801"/>
            <a:ext cx="10972800" cy="2013585"/>
          </a:xfrm>
        </p:spPr>
        <p:txBody>
          <a:bodyPr/>
          <a:lstStyle>
            <a:lvl1pPr>
              <a:spcBef>
                <a:spcPts val="600"/>
              </a:spcBef>
              <a:defRPr sz="20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2"/>
          </p:nvPr>
        </p:nvSpPr>
        <p:spPr>
          <a:xfrm>
            <a:off x="4422987"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p:cNvSpPr>
            <a:spLocks noGrp="1"/>
          </p:cNvSpPr>
          <p:nvPr>
            <p:ph sz="half" idx="13"/>
          </p:nvPr>
        </p:nvSpPr>
        <p:spPr>
          <a:xfrm>
            <a:off x="8236373" y="1636777"/>
            <a:ext cx="3346027" cy="2286787"/>
          </a:xfrm>
        </p:spPr>
        <p:txBody>
          <a:bodyPr/>
          <a:lstStyle>
            <a:lvl1pPr marL="0" indent="0">
              <a:buNone/>
              <a:defRPr sz="1200">
                <a:solidFill>
                  <a:srgbClr val="000000"/>
                </a:solidFill>
              </a:defRPr>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1731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ent with 2 Images">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1" y="3558236"/>
            <a:ext cx="6096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dirty="0"/>
              <a:t>Click icon to add picture</a:t>
            </a:r>
          </a:p>
        </p:txBody>
      </p:sp>
      <p:sp>
        <p:nvSpPr>
          <p:cNvPr id="8" name="Content Placeholder 7"/>
          <p:cNvSpPr>
            <a:spLocks noGrp="1"/>
          </p:cNvSpPr>
          <p:nvPr>
            <p:ph sz="quarter" idx="10"/>
          </p:nvPr>
        </p:nvSpPr>
        <p:spPr>
          <a:xfrm>
            <a:off x="605370" y="1309688"/>
            <a:ext cx="10967199" cy="211209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6096000" y="3558236"/>
            <a:ext cx="6096000" cy="3299765"/>
          </a:xfrm>
          <a:solidFill>
            <a:schemeClr val="bg1">
              <a:lumMod val="85000"/>
            </a:schemeClr>
          </a:solidFill>
        </p:spPr>
        <p:txBody>
          <a:bodyPr rtlCol="0">
            <a:noAutofit/>
          </a:bodyPr>
          <a:lstStyle>
            <a:lvl1pPr marL="0" indent="0">
              <a:buNone/>
              <a:defRPr sz="1600">
                <a:solidFill>
                  <a:srgbClr val="000000"/>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10" name="Rectangle 6"/>
          <p:cNvSpPr>
            <a:spLocks noChangeArrowheads="1"/>
          </p:cNvSpPr>
          <p:nvPr userDrawn="1"/>
        </p:nvSpPr>
        <p:spPr bwMode="auto">
          <a:xfrm>
            <a:off x="1439441" y="6413069"/>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latin typeface="EMprint" panose="020B0503020204020204" pitchFamily="34" charset="0"/>
                <a:ea typeface="EMprint" panose="020B0503020204020204" pitchFamily="34" charset="0"/>
                <a:cs typeface="Arial" charset="0"/>
              </a:rPr>
              <a:pPr algn="l"/>
              <a:t>‹#›</a:t>
            </a:fld>
            <a:endParaRPr lang="en-US" sz="1067" dirty="0">
              <a:solidFill>
                <a:schemeClr val="tx1"/>
              </a:solidFill>
              <a:latin typeface="EMprint" panose="020B0503020204020204" pitchFamily="34" charset="0"/>
              <a:ea typeface="EMprint" panose="020B0503020204020204" pitchFamily="34" charset="0"/>
              <a:cs typeface="Arial" charset="0"/>
            </a:endParaRPr>
          </a:p>
        </p:txBody>
      </p:sp>
      <p:sp>
        <p:nvSpPr>
          <p:cNvPr id="11"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1238492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40164772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083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grpSp>
        <p:nvGrpSpPr>
          <p:cNvPr id="2" name="Group 1"/>
          <p:cNvGrpSpPr/>
          <p:nvPr userDrawn="1"/>
        </p:nvGrpSpPr>
        <p:grpSpPr>
          <a:xfrm>
            <a:off x="2" y="0"/>
            <a:ext cx="9556349" cy="6869875"/>
            <a:chOff x="1" y="1515683"/>
            <a:chExt cx="5501331" cy="5342317"/>
          </a:xfrm>
        </p:grpSpPr>
        <p:sp>
          <p:nvSpPr>
            <p:cNvPr id="14" name="Rectangle 13"/>
            <p:cNvSpPr/>
            <p:nvPr userDrawn="1"/>
          </p:nvSpPr>
          <p:spPr>
            <a:xfrm>
              <a:off x="1" y="1515683"/>
              <a:ext cx="4968874"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rgbClr val="FFFFFF"/>
                </a:solidFill>
                <a:latin typeface="EMprint" panose="020B0503020204020204" pitchFamily="34" charset="0"/>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rgbClr val="FFFFFF"/>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3917" y="265597"/>
            <a:ext cx="1780601" cy="1000603"/>
          </a:xfrm>
          <a:prstGeom prst="rect">
            <a:avLst/>
          </a:prstGeom>
          <a:noFill/>
          <a:ln>
            <a:noFill/>
          </a:ln>
        </p:spPr>
      </p:pic>
      <p:sp>
        <p:nvSpPr>
          <p:cNvPr id="5" name="Text Placeholder 4"/>
          <p:cNvSpPr>
            <a:spLocks noGrp="1"/>
          </p:cNvSpPr>
          <p:nvPr>
            <p:ph type="body" sz="quarter" idx="12"/>
          </p:nvPr>
        </p:nvSpPr>
        <p:spPr>
          <a:xfrm>
            <a:off x="630767" y="5542661"/>
            <a:ext cx="7080251" cy="409904"/>
          </a:xfrm>
        </p:spPr>
        <p:txBody>
          <a:bodyPr anchor="b" anchorCtr="0"/>
          <a:lstStyle>
            <a:lvl1pPr>
              <a:defRPr sz="2133">
                <a:solidFill>
                  <a:schemeClr val="bg1"/>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Tree>
    <p:extLst>
      <p:ext uri="{BB962C8B-B14F-4D97-AF65-F5344CB8AC3E}">
        <p14:creationId xmlns:p14="http://schemas.microsoft.com/office/powerpoint/2010/main" val="1846524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A">
    <p:spTree>
      <p:nvGrpSpPr>
        <p:cNvPr id="1" name=""/>
        <p:cNvGrpSpPr/>
        <p:nvPr/>
      </p:nvGrpSpPr>
      <p:grpSpPr>
        <a:xfrm>
          <a:off x="0" y="0"/>
          <a:ext cx="0" cy="0"/>
          <a:chOff x="0" y="0"/>
          <a:chExt cx="0" cy="0"/>
        </a:xfrm>
      </p:grpSpPr>
      <p:grpSp>
        <p:nvGrpSpPr>
          <p:cNvPr id="2" name="Group 1"/>
          <p:cNvGrpSpPr/>
          <p:nvPr userDrawn="1"/>
        </p:nvGrpSpPr>
        <p:grpSpPr>
          <a:xfrm>
            <a:off x="7710611" y="0"/>
            <a:ext cx="1845741" cy="6869875"/>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4687134" y="1515683"/>
              <a:ext cx="565852"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chemeClr val="tx2"/>
                </a:solidFill>
                <a:latin typeface="EMprint" panose="020B0503020204020204" pitchFamily="34" charset="0"/>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chemeClr val="tx2"/>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3917" y="265597"/>
            <a:ext cx="1780601" cy="1000603"/>
          </a:xfrm>
          <a:prstGeom prst="rect">
            <a:avLst/>
          </a:prstGeom>
          <a:noFill/>
          <a:ln>
            <a:noFill/>
          </a:ln>
        </p:spPr>
      </p:pic>
      <p:sp>
        <p:nvSpPr>
          <p:cNvPr id="9"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3"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1304039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03917" y="265597"/>
            <a:ext cx="1780601" cy="1000603"/>
          </a:xfrm>
          <a:prstGeom prst="rect">
            <a:avLst/>
          </a:prstGeom>
          <a:noFill/>
          <a:ln>
            <a:noFill/>
          </a:ln>
        </p:spPr>
      </p:pic>
      <p:grpSp>
        <p:nvGrpSpPr>
          <p:cNvPr id="2" name="Group 1"/>
          <p:cNvGrpSpPr/>
          <p:nvPr userDrawn="1"/>
        </p:nvGrpSpPr>
        <p:grpSpPr>
          <a:xfrm>
            <a:off x="7710611" y="0"/>
            <a:ext cx="1845741" cy="6869875"/>
            <a:chOff x="4438789" y="1515683"/>
            <a:chExt cx="1062543" cy="5342317"/>
          </a:xfrm>
        </p:grpSpPr>
        <p:sp>
          <p:nvSpPr>
            <p:cNvPr id="15" name="Isosceles Triangle 14"/>
            <p:cNvSpPr/>
            <p:nvPr userDrawn="1"/>
          </p:nvSpPr>
          <p:spPr>
            <a:xfrm>
              <a:off x="4438789" y="3292324"/>
              <a:ext cx="1062543" cy="3565676"/>
            </a:xfrm>
            <a:prstGeom prst="triangle">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4687134" y="1515683"/>
              <a:ext cx="565852" cy="1789044"/>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hasCustomPrompt="1"/>
          </p:nvPr>
        </p:nvSpPr>
        <p:spPr>
          <a:xfrm>
            <a:off x="633985" y="1766768"/>
            <a:ext cx="6776572" cy="3860473"/>
          </a:xfrm>
        </p:spPr>
        <p:txBody>
          <a:bodyPr>
            <a:noAutofit/>
          </a:bodyPr>
          <a:lstStyle>
            <a:lvl1pPr>
              <a:lnSpc>
                <a:spcPct val="90000"/>
              </a:lnSpc>
              <a:defRPr sz="8533" b="0" i="0" baseline="0">
                <a:solidFill>
                  <a:schemeClr val="bg2"/>
                </a:solidFill>
                <a:latin typeface="EMprint" panose="020B0503020204020204" pitchFamily="34" charset="0"/>
                <a:cs typeface="Arial"/>
              </a:defRPr>
            </a:lvl1pPr>
          </a:lstStyle>
          <a:p>
            <a:r>
              <a:rPr lang="en-US" dirty="0"/>
              <a:t>Click to </a:t>
            </a:r>
            <a:br>
              <a:rPr lang="en-US" dirty="0"/>
            </a:br>
            <a:r>
              <a:rPr lang="en-US" dirty="0"/>
              <a:t>edit Master title style</a:t>
            </a:r>
          </a:p>
        </p:txBody>
      </p:sp>
      <p:sp>
        <p:nvSpPr>
          <p:cNvPr id="12" name="Content Placeholder 4"/>
          <p:cNvSpPr>
            <a:spLocks noGrp="1"/>
          </p:cNvSpPr>
          <p:nvPr userDrawn="1">
            <p:ph sz="quarter" idx="11"/>
          </p:nvPr>
        </p:nvSpPr>
        <p:spPr>
          <a:xfrm>
            <a:off x="633984" y="1403007"/>
            <a:ext cx="4876800" cy="314325"/>
          </a:xfrm>
        </p:spPr>
        <p:txBody>
          <a:bodyPr/>
          <a:lstStyle>
            <a:lvl1pPr marL="0" indent="0">
              <a:buNone/>
              <a:defRPr lang="en-US" sz="2133" kern="1200" dirty="0" smtClean="0">
                <a:solidFill>
                  <a:schemeClr val="tx1">
                    <a:lumMod val="50000"/>
                    <a:lumOff val="50000"/>
                  </a:schemeClr>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sp>
        <p:nvSpPr>
          <p:cNvPr id="10" name="Text Placeholder 4"/>
          <p:cNvSpPr>
            <a:spLocks noGrp="1"/>
          </p:cNvSpPr>
          <p:nvPr>
            <p:ph type="body" sz="quarter" idx="12"/>
          </p:nvPr>
        </p:nvSpPr>
        <p:spPr>
          <a:xfrm>
            <a:off x="630767" y="5542661"/>
            <a:ext cx="7080251" cy="409904"/>
          </a:xfrm>
        </p:spPr>
        <p:txBody>
          <a:bodyPr anchor="b" anchorCtr="0"/>
          <a:lstStyle>
            <a:lvl1pPr>
              <a:defRPr sz="2133">
                <a:solidFill>
                  <a:schemeClr val="bg1">
                    <a:lumMod val="50000"/>
                  </a:schemeClr>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19501570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grpSp>
        <p:nvGrpSpPr>
          <p:cNvPr id="4" name="Group 3"/>
          <p:cNvGrpSpPr/>
          <p:nvPr userDrawn="1"/>
        </p:nvGrpSpPr>
        <p:grpSpPr>
          <a:xfrm>
            <a:off x="3" y="1350394"/>
            <a:ext cx="12192000" cy="5531355"/>
            <a:chOff x="2" y="1326644"/>
            <a:chExt cx="9144000" cy="5531355"/>
          </a:xfrm>
        </p:grpSpPr>
        <p:sp>
          <p:nvSpPr>
            <p:cNvPr id="14" name="Rectangle 13"/>
            <p:cNvSpPr/>
            <p:nvPr userDrawn="1"/>
          </p:nvSpPr>
          <p:spPr>
            <a:xfrm rot="16200000">
              <a:off x="2114409" y="-171594"/>
              <a:ext cx="4915187" cy="9143999"/>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rgbClr val="FFFFFF"/>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rgbClr val="FFFFFF"/>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8621" y="265597"/>
            <a:ext cx="1455896" cy="818136"/>
          </a:xfrm>
          <a:prstGeom prst="rect">
            <a:avLst/>
          </a:prstGeom>
          <a:noFill/>
          <a:ln>
            <a:noFill/>
          </a:ln>
        </p:spPr>
      </p:pic>
      <p:sp>
        <p:nvSpPr>
          <p:cNvPr id="13" name="Text Placeholder 4"/>
          <p:cNvSpPr>
            <a:spLocks noGrp="1"/>
          </p:cNvSpPr>
          <p:nvPr>
            <p:ph type="body" sz="quarter" idx="12"/>
          </p:nvPr>
        </p:nvSpPr>
        <p:spPr>
          <a:xfrm>
            <a:off x="630767" y="5541264"/>
            <a:ext cx="7080251" cy="409904"/>
          </a:xfrm>
        </p:spPr>
        <p:txBody>
          <a:bodyPr anchor="b" anchorCtr="0"/>
          <a:lstStyle>
            <a:lvl1pPr>
              <a:defRPr sz="2133">
                <a:solidFill>
                  <a:schemeClr val="bg1"/>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8"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3530798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A">
    <p:spTree>
      <p:nvGrpSpPr>
        <p:cNvPr id="1" name=""/>
        <p:cNvGrpSpPr/>
        <p:nvPr/>
      </p:nvGrpSpPr>
      <p:grpSpPr>
        <a:xfrm>
          <a:off x="0" y="0"/>
          <a:ext cx="0" cy="0"/>
          <a:chOff x="0" y="0"/>
          <a:chExt cx="0" cy="0"/>
        </a:xfrm>
      </p:grpSpPr>
      <p:grpSp>
        <p:nvGrpSpPr>
          <p:cNvPr id="4" name="Group 3"/>
          <p:cNvGrpSpPr/>
          <p:nvPr userDrawn="1"/>
        </p:nvGrpSpPr>
        <p:grpSpPr>
          <a:xfrm>
            <a:off x="3" y="1350393"/>
            <a:ext cx="12192000" cy="1240395"/>
            <a:chOff x="2" y="1326644"/>
            <a:chExt cx="9144000" cy="1240394"/>
          </a:xfrm>
        </p:grpSpPr>
        <p:sp>
          <p:nvSpPr>
            <p:cNvPr id="15" name="Isosceles Triangle 14"/>
            <p:cNvSpPr/>
            <p:nvPr userDrawn="1"/>
          </p:nvSpPr>
          <p:spPr>
            <a:xfrm rot="16200000">
              <a:off x="5472270" y="-1104695"/>
              <a:ext cx="1240394" cy="6103071"/>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rot="16200000" flipV="1">
              <a:off x="1205232" y="415761"/>
              <a:ext cx="651697" cy="306215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chemeClr val="tx2"/>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chemeClr val="tx2"/>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8621" y="265597"/>
            <a:ext cx="1455896" cy="818136"/>
          </a:xfrm>
          <a:prstGeom prst="rect">
            <a:avLst/>
          </a:prstGeom>
          <a:noFill/>
          <a:ln>
            <a:noFill/>
          </a:ln>
        </p:spPr>
      </p:pic>
      <p:sp>
        <p:nvSpPr>
          <p:cNvPr id="14"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8"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720356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B">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8619" y="265597"/>
            <a:ext cx="1455899" cy="818137"/>
          </a:xfrm>
          <a:prstGeom prst="rect">
            <a:avLst/>
          </a:prstGeom>
          <a:noFill/>
          <a:ln>
            <a:noFill/>
          </a:ln>
        </p:spPr>
      </p:pic>
      <p:grpSp>
        <p:nvGrpSpPr>
          <p:cNvPr id="4" name="Group 3"/>
          <p:cNvGrpSpPr/>
          <p:nvPr userDrawn="1"/>
        </p:nvGrpSpPr>
        <p:grpSpPr>
          <a:xfrm>
            <a:off x="3" y="1350393"/>
            <a:ext cx="12192000" cy="1240395"/>
            <a:chOff x="2" y="1326644"/>
            <a:chExt cx="9144000" cy="1240394"/>
          </a:xfrm>
          <a:solidFill>
            <a:schemeClr val="bg1">
              <a:lumMod val="75000"/>
            </a:schemeClr>
          </a:solidFill>
        </p:grpSpPr>
        <p:sp>
          <p:nvSpPr>
            <p:cNvPr id="15" name="Isosceles Triangle 14"/>
            <p:cNvSpPr/>
            <p:nvPr userDrawn="1"/>
          </p:nvSpPr>
          <p:spPr>
            <a:xfrm rot="16200000">
              <a:off x="5472270" y="-1104695"/>
              <a:ext cx="1240394" cy="6103071"/>
            </a:xfrm>
            <a:prstGeom prst="triangle">
              <a:avLst/>
            </a:prstGeom>
            <a:grp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rot="16200000" flipV="1">
              <a:off x="1205232" y="415761"/>
              <a:ext cx="651697" cy="3062158"/>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userDrawn="1">
            <p:ph type="ctrTitle"/>
          </p:nvPr>
        </p:nvSpPr>
        <p:spPr>
          <a:xfrm>
            <a:off x="633984" y="2967661"/>
            <a:ext cx="8436403" cy="2647003"/>
          </a:xfrm>
        </p:spPr>
        <p:txBody>
          <a:bodyPr>
            <a:noAutofit/>
          </a:bodyPr>
          <a:lstStyle>
            <a:lvl1pPr>
              <a:lnSpc>
                <a:spcPct val="90000"/>
              </a:lnSpc>
              <a:defRPr sz="8533" b="0" i="0" baseline="0">
                <a:solidFill>
                  <a:schemeClr val="bg2"/>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userDrawn="1">
            <p:ph sz="quarter" idx="11"/>
          </p:nvPr>
        </p:nvSpPr>
        <p:spPr>
          <a:xfrm>
            <a:off x="633984" y="2641624"/>
            <a:ext cx="4876800" cy="314325"/>
          </a:xfrm>
        </p:spPr>
        <p:txBody>
          <a:bodyPr/>
          <a:lstStyle>
            <a:lvl1pPr marL="0" indent="0">
              <a:buNone/>
              <a:defRPr lang="en-US" sz="2133" kern="1200" dirty="0" smtClean="0">
                <a:solidFill>
                  <a:schemeClr val="bg1">
                    <a:lumMod val="50000"/>
                  </a:schemeClr>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sp>
        <p:nvSpPr>
          <p:cNvPr id="14" name="Text Placeholder 4"/>
          <p:cNvSpPr>
            <a:spLocks noGrp="1"/>
          </p:cNvSpPr>
          <p:nvPr>
            <p:ph type="body" sz="quarter" idx="13"/>
          </p:nvPr>
        </p:nvSpPr>
        <p:spPr>
          <a:xfrm>
            <a:off x="630767" y="5542661"/>
            <a:ext cx="7080251" cy="409904"/>
          </a:xfrm>
        </p:spPr>
        <p:txBody>
          <a:bodyPr anchor="b" anchorCtr="0"/>
          <a:lstStyle>
            <a:lvl1pPr>
              <a:defRPr sz="2133">
                <a:solidFill>
                  <a:schemeClr val="bg1">
                    <a:lumMod val="50000"/>
                  </a:schemeClr>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3"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23719256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A">
    <p:spTree>
      <p:nvGrpSpPr>
        <p:cNvPr id="1" name=""/>
        <p:cNvGrpSpPr/>
        <p:nvPr/>
      </p:nvGrpSpPr>
      <p:grpSpPr>
        <a:xfrm>
          <a:off x="0" y="0"/>
          <a:ext cx="0" cy="0"/>
          <a:chOff x="0" y="0"/>
          <a:chExt cx="0" cy="0"/>
        </a:xfrm>
      </p:grpSpPr>
      <p:pic>
        <p:nvPicPr>
          <p:cNvPr id="25" name="Picture 24" descr="image_fpo.jpg"/>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6997896" y="1542680"/>
            <a:ext cx="5194104" cy="5315320"/>
          </a:xfrm>
          <a:prstGeom prst="rect">
            <a:avLst/>
          </a:prstGeom>
          <a:noFill/>
          <a:ln>
            <a:noFill/>
          </a:ln>
        </p:spPr>
      </p:pic>
      <p:sp>
        <p:nvSpPr>
          <p:cNvPr id="14" name="Rectangle 13"/>
          <p:cNvSpPr/>
          <p:nvPr userDrawn="1"/>
        </p:nvSpPr>
        <p:spPr>
          <a:xfrm>
            <a:off x="1" y="1539434"/>
            <a:ext cx="7783743" cy="5342317"/>
          </a:xfrm>
          <a:prstGeom prst="rect">
            <a:avLst/>
          </a:prstGeom>
          <a:solidFill>
            <a:schemeClr val="tx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5" name="Isosceles Triangle 14"/>
          <p:cNvSpPr/>
          <p:nvPr userDrawn="1"/>
        </p:nvSpPr>
        <p:spPr>
          <a:xfrm>
            <a:off x="7075383" y="3303761"/>
            <a:ext cx="1416724" cy="356567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7406510" y="1527119"/>
            <a:ext cx="754469" cy="1789044"/>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9" name="Rectangle 8"/>
          <p:cNvSpPr/>
          <p:nvPr userDrawn="1"/>
        </p:nvSpPr>
        <p:spPr>
          <a:xfrm>
            <a:off x="0" y="23751"/>
            <a:ext cx="12192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1" name="Title 1"/>
          <p:cNvSpPr>
            <a:spLocks noGrp="1"/>
          </p:cNvSpPr>
          <p:nvPr userDrawn="1">
            <p:ph type="ctrTitle"/>
          </p:nvPr>
        </p:nvSpPr>
        <p:spPr>
          <a:xfrm>
            <a:off x="633989" y="2662724"/>
            <a:ext cx="5351465" cy="2970803"/>
          </a:xfrm>
        </p:spPr>
        <p:txBody>
          <a:bodyPr>
            <a:noAutofit/>
          </a:bodyPr>
          <a:lstStyle>
            <a:lvl1pPr>
              <a:lnSpc>
                <a:spcPct val="90000"/>
              </a:lnSpc>
              <a:defRPr sz="6667" b="0" i="0" baseline="0">
                <a:solidFill>
                  <a:srgbClr val="FFFFFF"/>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userDrawn="1">
            <p:ph sz="quarter" idx="11"/>
          </p:nvPr>
        </p:nvSpPr>
        <p:spPr>
          <a:xfrm>
            <a:off x="633984" y="2201511"/>
            <a:ext cx="4876800" cy="314325"/>
          </a:xfrm>
        </p:spPr>
        <p:txBody>
          <a:bodyPr/>
          <a:lstStyle>
            <a:lvl1pPr marL="0" indent="0">
              <a:buNone/>
              <a:defRPr lang="en-US" sz="2133" kern="1200" dirty="0" smtClean="0">
                <a:solidFill>
                  <a:srgbClr val="FFFFFF"/>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622" y="265599"/>
            <a:ext cx="1455895" cy="818136"/>
          </a:xfrm>
          <a:prstGeom prst="rect">
            <a:avLst/>
          </a:prstGeom>
          <a:noFill/>
          <a:ln>
            <a:noFill/>
          </a:ln>
        </p:spPr>
      </p:pic>
      <p:sp>
        <p:nvSpPr>
          <p:cNvPr id="19" name="Text Placeholder 4"/>
          <p:cNvSpPr>
            <a:spLocks noGrp="1"/>
          </p:cNvSpPr>
          <p:nvPr userDrawn="1">
            <p:ph type="body" sz="quarter" idx="12"/>
          </p:nvPr>
        </p:nvSpPr>
        <p:spPr>
          <a:xfrm>
            <a:off x="630767" y="5541264"/>
            <a:ext cx="7080251" cy="409904"/>
          </a:xfrm>
        </p:spPr>
        <p:txBody>
          <a:bodyPr anchor="b" anchorCtr="0"/>
          <a:lstStyle>
            <a:lvl1pPr>
              <a:defRPr sz="2133">
                <a:solidFill>
                  <a:schemeClr val="bg1"/>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24"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latin typeface="EMprint" panose="020B0503020204020204" pitchFamily="34" charset="0"/>
                <a:ea typeface="EMprint" panose="020B0503020204020204" pitchFamily="34" charset="0"/>
                <a:cs typeface="Arial" charset="0"/>
              </a:rPr>
              <a:t>Proprietary</a:t>
            </a:r>
          </a:p>
        </p:txBody>
      </p:sp>
      <p:sp>
        <p:nvSpPr>
          <p:cNvPr id="33"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EMprint" panose="020B0503020204020204" pitchFamily="34" charset="0"/>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EMprint" panose="020B0503020204020204" pitchFamily="34" charset="0"/>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EMprint" panose="020B0503020204020204" pitchFamily="34" charset="0"/>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Right click</a:t>
            </a:r>
            <a:r>
              <a:rPr lang="en-US" sz="800" baseline="0" dirty="0">
                <a:solidFill>
                  <a:schemeClr val="tx1">
                    <a:lumMod val="60000"/>
                    <a:lumOff val="40000"/>
                  </a:schemeClr>
                </a:solidFill>
                <a:latin typeface="EMprint" panose="020B0503020204020204" pitchFamily="34" charset="0"/>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Adjust</a:t>
            </a:r>
            <a:r>
              <a:rPr lang="en-US" sz="800" baseline="0" dirty="0">
                <a:solidFill>
                  <a:schemeClr val="tx1">
                    <a:lumMod val="60000"/>
                    <a:lumOff val="40000"/>
                  </a:schemeClr>
                </a:solidFill>
                <a:latin typeface="EMprint" panose="020B0503020204020204" pitchFamily="34" charset="0"/>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EMprint" panose="020B0503020204020204" pitchFamily="34" charset="0"/>
                <a:ea typeface="Nexa Regular"/>
                <a:cs typeface="Nexa Regular"/>
              </a:rPr>
              <a:t>To go back to your</a:t>
            </a:r>
            <a:r>
              <a:rPr lang="en-US" altLang="ja-JP" sz="800" baseline="0" dirty="0">
                <a:solidFill>
                  <a:schemeClr val="tx1">
                    <a:lumMod val="60000"/>
                    <a:lumOff val="40000"/>
                  </a:schemeClr>
                </a:solidFill>
                <a:latin typeface="EMprint" panose="020B0503020204020204" pitchFamily="34" charset="0"/>
                <a:ea typeface="Nexa Regular"/>
                <a:cs typeface="Nexa Regular"/>
              </a:rPr>
              <a:t> presentation click the Slide Master menu and click “Close Master View”</a:t>
            </a:r>
            <a:endParaRPr lang="en-US" altLang="ja-JP"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rgbClr val="ED1C2E"/>
                </a:solidFill>
                <a:latin typeface="EMprint" panose="020B0503020204020204" pitchFamily="34" charset="0"/>
                <a:ea typeface="Nexa Regular"/>
                <a:cs typeface="Nexa Regular"/>
              </a:rPr>
              <a:t>DELETE THESE INSTRUCTIONS IN</a:t>
            </a:r>
            <a:r>
              <a:rPr lang="en-US" sz="800" b="1" baseline="0" dirty="0">
                <a:solidFill>
                  <a:srgbClr val="ED1C2E"/>
                </a:solidFill>
                <a:latin typeface="EMprint" panose="020B0503020204020204" pitchFamily="34" charset="0"/>
                <a:ea typeface="Nexa Regular"/>
                <a:cs typeface="Nexa Regular"/>
              </a:rPr>
              <a:t> THE MASTER </a:t>
            </a:r>
            <a:r>
              <a:rPr lang="en-US" sz="800" b="1" dirty="0">
                <a:solidFill>
                  <a:srgbClr val="ED1C2E"/>
                </a:solidFill>
                <a:latin typeface="EMprint" panose="020B0503020204020204" pitchFamily="34" charset="0"/>
                <a:ea typeface="Nexa Regular"/>
                <a:cs typeface="Nexa Regular"/>
              </a:rPr>
              <a:t>BEFORE FINAL USE.</a:t>
            </a:r>
          </a:p>
        </p:txBody>
      </p:sp>
    </p:spTree>
    <p:extLst>
      <p:ext uri="{BB962C8B-B14F-4D97-AF65-F5344CB8AC3E}">
        <p14:creationId xmlns:p14="http://schemas.microsoft.com/office/powerpoint/2010/main" val="4476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8374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B">
    <p:spTree>
      <p:nvGrpSpPr>
        <p:cNvPr id="1" name=""/>
        <p:cNvGrpSpPr/>
        <p:nvPr/>
      </p:nvGrpSpPr>
      <p:grpSpPr>
        <a:xfrm>
          <a:off x="0" y="0"/>
          <a:ext cx="0" cy="0"/>
          <a:chOff x="0" y="0"/>
          <a:chExt cx="0" cy="0"/>
        </a:xfrm>
      </p:grpSpPr>
      <p:pic>
        <p:nvPicPr>
          <p:cNvPr id="23" name="Picture 22" descr="image_fpo.jpg"/>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6994743" y="1542680"/>
            <a:ext cx="5194104" cy="5315320"/>
          </a:xfrm>
          <a:prstGeom prst="rect">
            <a:avLst/>
          </a:prstGeom>
          <a:noFill/>
          <a:ln>
            <a:noFill/>
          </a:ln>
        </p:spPr>
      </p:pic>
      <p:grpSp>
        <p:nvGrpSpPr>
          <p:cNvPr id="17" name="Group 16"/>
          <p:cNvGrpSpPr/>
          <p:nvPr userDrawn="1"/>
        </p:nvGrpSpPr>
        <p:grpSpPr>
          <a:xfrm>
            <a:off x="0" y="23749"/>
            <a:ext cx="12192000" cy="6834251"/>
            <a:chOff x="0" y="0"/>
            <a:chExt cx="9144000" cy="6834250"/>
          </a:xfrm>
        </p:grpSpPr>
        <p:sp>
          <p:nvSpPr>
            <p:cNvPr id="15" name="Isosceles Triangle 14"/>
            <p:cNvSpPr/>
            <p:nvPr userDrawn="1"/>
          </p:nvSpPr>
          <p:spPr>
            <a:xfrm>
              <a:off x="5306536" y="3292324"/>
              <a:ext cx="1062543" cy="3541926"/>
            </a:xfrm>
            <a:prstGeom prst="triangle">
              <a:avLst/>
            </a:prstGeom>
            <a:solidFill>
              <a:schemeClr val="accent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5554881" y="1518859"/>
              <a:ext cx="565852" cy="1785868"/>
            </a:xfrm>
            <a:prstGeom prst="triangle">
              <a:avLst/>
            </a:prstGeom>
            <a:solidFill>
              <a:srgbClr val="008CD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9" name="Rectangle 8"/>
            <p:cNvSpPr/>
            <p:nvPr userDrawn="1"/>
          </p:nvSpPr>
          <p:spPr>
            <a:xfrm>
              <a:off x="0" y="0"/>
              <a:ext cx="9144000" cy="1518859"/>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p:ph type="ctrTitle"/>
          </p:nvPr>
        </p:nvSpPr>
        <p:spPr>
          <a:xfrm>
            <a:off x="633989" y="2662724"/>
            <a:ext cx="5351465" cy="2970803"/>
          </a:xfrm>
        </p:spPr>
        <p:txBody>
          <a:bodyPr>
            <a:noAutofit/>
          </a:bodyPr>
          <a:lstStyle>
            <a:lvl1pPr>
              <a:lnSpc>
                <a:spcPct val="90000"/>
              </a:lnSpc>
              <a:defRPr sz="6667" b="0" i="0" baseline="0">
                <a:solidFill>
                  <a:schemeClr val="tx2"/>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p:ph sz="quarter" idx="11"/>
          </p:nvPr>
        </p:nvSpPr>
        <p:spPr>
          <a:xfrm>
            <a:off x="633984" y="2201511"/>
            <a:ext cx="4876800" cy="314325"/>
          </a:xfrm>
        </p:spPr>
        <p:txBody>
          <a:bodyPr/>
          <a:lstStyle>
            <a:lvl1pPr marL="0" indent="0">
              <a:buNone/>
              <a:defRPr lang="en-US" sz="2133" kern="1200" dirty="0" smtClean="0">
                <a:solidFill>
                  <a:schemeClr val="tx2"/>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28621" y="265597"/>
            <a:ext cx="1455896" cy="818136"/>
          </a:xfrm>
          <a:prstGeom prst="rect">
            <a:avLst/>
          </a:prstGeom>
          <a:noFill/>
          <a:ln>
            <a:noFill/>
          </a:ln>
        </p:spPr>
      </p:pic>
      <p:sp>
        <p:nvSpPr>
          <p:cNvPr id="20" name="Text Box 6"/>
          <p:cNvSpPr txBox="1">
            <a:spLocks noChangeArrowheads="1"/>
          </p:cNvSpPr>
          <p:nvPr userDrawn="1"/>
        </p:nvSpPr>
        <p:spPr bwMode="auto">
          <a:xfrm>
            <a:off x="15079880" y="2836706"/>
            <a:ext cx="4996819" cy="211380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1067" b="1" dirty="0">
                <a:solidFill>
                  <a:schemeClr val="tx1">
                    <a:lumMod val="60000"/>
                    <a:lumOff val="40000"/>
                  </a:schemeClr>
                </a:solidFill>
                <a:latin typeface="EMprint" panose="020B0503020204020204" pitchFamily="34" charset="0"/>
                <a:ea typeface="Nexa Regular"/>
                <a:cs typeface="Nexa Regular"/>
              </a:rPr>
              <a:t>COVER IMAGE</a:t>
            </a:r>
          </a:p>
          <a:p>
            <a:pPr fontAlgn="auto">
              <a:spcBef>
                <a:spcPts val="0"/>
              </a:spcBef>
              <a:spcAft>
                <a:spcPts val="0"/>
              </a:spcAft>
              <a:buFont typeface="Arial"/>
              <a:buNone/>
              <a:defRPr/>
            </a:pPr>
            <a:r>
              <a:rPr lang="en-US" sz="1067" dirty="0">
                <a:solidFill>
                  <a:schemeClr val="tx1">
                    <a:lumMod val="60000"/>
                    <a:lumOff val="40000"/>
                  </a:schemeClr>
                </a:solidFill>
                <a:latin typeface="EMprint" panose="020B0503020204020204" pitchFamily="34" charset="0"/>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1067"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b="1" dirty="0">
                <a:solidFill>
                  <a:schemeClr val="tx1">
                    <a:lumMod val="60000"/>
                    <a:lumOff val="40000"/>
                  </a:schemeClr>
                </a:solidFill>
                <a:latin typeface="EMprint" panose="020B0503020204020204" pitchFamily="34" charset="0"/>
                <a:ea typeface="Nexa Regular"/>
                <a:cs typeface="Nexa Regular"/>
              </a:rPr>
              <a:t>CHANGING A PHOTO IN THE IMAGE AREA</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In your menu bar select “View” &gt; “Slide Master”</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Go to the Title Slide Image Master you wish to change</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Right click</a:t>
            </a:r>
            <a:r>
              <a:rPr lang="en-US" sz="1067" baseline="0" dirty="0">
                <a:solidFill>
                  <a:schemeClr val="tx1">
                    <a:lumMod val="60000"/>
                    <a:lumOff val="40000"/>
                  </a:schemeClr>
                </a:solidFill>
                <a:latin typeface="EMprint" panose="020B0503020204020204" pitchFamily="34" charset="0"/>
                <a:ea typeface="Nexa Regular"/>
                <a:cs typeface="Nexa Regular"/>
              </a:rPr>
              <a:t> the image  &gt;  “Change picture…” and navigate to the image you would like to use. Click “Insert”</a:t>
            </a:r>
            <a:endParaRPr lang="en-US" sz="1067"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Adjust</a:t>
            </a:r>
            <a:r>
              <a:rPr lang="en-US" sz="1067" baseline="0" dirty="0">
                <a:solidFill>
                  <a:schemeClr val="tx1">
                    <a:lumMod val="60000"/>
                    <a:lumOff val="40000"/>
                  </a:schemeClr>
                </a:solidFill>
                <a:latin typeface="EMprint" panose="020B0503020204020204" pitchFamily="34" charset="0"/>
                <a:ea typeface="Nexa Regular"/>
                <a:cs typeface="Nexa Regular"/>
              </a:rPr>
              <a:t> placement and crop image until desired placement is achieved</a:t>
            </a:r>
          </a:p>
          <a:p>
            <a:pPr fontAlgn="auto">
              <a:spcBef>
                <a:spcPts val="0"/>
              </a:spcBef>
              <a:spcAft>
                <a:spcPts val="0"/>
              </a:spcAft>
              <a:defRPr/>
            </a:pPr>
            <a:r>
              <a:rPr lang="en-US" altLang="ja-JP" sz="1067" dirty="0">
                <a:solidFill>
                  <a:schemeClr val="tx1">
                    <a:lumMod val="60000"/>
                    <a:lumOff val="40000"/>
                  </a:schemeClr>
                </a:solidFill>
                <a:latin typeface="EMprint" panose="020B0503020204020204" pitchFamily="34" charset="0"/>
                <a:ea typeface="Nexa Regular"/>
                <a:cs typeface="Nexa Regular"/>
              </a:rPr>
              <a:t>To go back to your</a:t>
            </a:r>
            <a:r>
              <a:rPr lang="en-US" altLang="ja-JP" sz="1067" baseline="0" dirty="0">
                <a:solidFill>
                  <a:schemeClr val="tx1">
                    <a:lumMod val="60000"/>
                    <a:lumOff val="40000"/>
                  </a:schemeClr>
                </a:solidFill>
                <a:latin typeface="EMprint" panose="020B0503020204020204" pitchFamily="34" charset="0"/>
                <a:ea typeface="Nexa Regular"/>
                <a:cs typeface="Nexa Regular"/>
              </a:rPr>
              <a:t> presentation click the Slide Master menu and click “Close Master View”</a:t>
            </a:r>
            <a:endParaRPr lang="en-US" altLang="ja-JP" sz="1067"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endParaRPr lang="en-US" sz="1067"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b="1" dirty="0">
                <a:solidFill>
                  <a:srgbClr val="ED1C2E"/>
                </a:solidFill>
                <a:latin typeface="EMprint" panose="020B0503020204020204" pitchFamily="34" charset="0"/>
                <a:ea typeface="Nexa Regular"/>
                <a:cs typeface="Nexa Regular"/>
              </a:rPr>
              <a:t>DELETE THESE INSTRUCTIONS IN</a:t>
            </a:r>
            <a:r>
              <a:rPr lang="en-US" sz="1067" b="1" baseline="0" dirty="0">
                <a:solidFill>
                  <a:srgbClr val="ED1C2E"/>
                </a:solidFill>
                <a:latin typeface="EMprint" panose="020B0503020204020204" pitchFamily="34" charset="0"/>
                <a:ea typeface="Nexa Regular"/>
                <a:cs typeface="Nexa Regular"/>
              </a:rPr>
              <a:t> THE MASTER </a:t>
            </a:r>
            <a:r>
              <a:rPr lang="en-US" sz="1067" b="1" dirty="0">
                <a:solidFill>
                  <a:srgbClr val="ED1C2E"/>
                </a:solidFill>
                <a:latin typeface="EMprint" panose="020B0503020204020204" pitchFamily="34" charset="0"/>
                <a:ea typeface="Nexa Regular"/>
                <a:cs typeface="Nexa Regular"/>
              </a:rPr>
              <a:t>BEFORE FINAL USE.</a:t>
            </a:r>
          </a:p>
        </p:txBody>
      </p:sp>
      <p:sp>
        <p:nvSpPr>
          <p:cNvPr id="14" name="Text Placeholder 4"/>
          <p:cNvSpPr>
            <a:spLocks noGrp="1"/>
          </p:cNvSpPr>
          <p:nvPr>
            <p:ph type="body" sz="quarter" idx="12"/>
          </p:nvPr>
        </p:nvSpPr>
        <p:spPr>
          <a:xfrm>
            <a:off x="630767" y="5542661"/>
            <a:ext cx="7080251" cy="409904"/>
          </a:xfrm>
        </p:spPr>
        <p:txBody>
          <a:bodyPr anchor="b" anchorCtr="0"/>
          <a:lstStyle>
            <a:lvl1pPr>
              <a:defRPr sz="2133">
                <a:solidFill>
                  <a:schemeClr val="tx2"/>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9"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
        <p:nvSpPr>
          <p:cNvPr id="28"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EMprint" panose="020B0503020204020204" pitchFamily="34" charset="0"/>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EMprint" panose="020B0503020204020204" pitchFamily="34" charset="0"/>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EMprint" panose="020B0503020204020204" pitchFamily="34" charset="0"/>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Right click</a:t>
            </a:r>
            <a:r>
              <a:rPr lang="en-US" sz="800" baseline="0" dirty="0">
                <a:solidFill>
                  <a:schemeClr val="tx1">
                    <a:lumMod val="60000"/>
                    <a:lumOff val="40000"/>
                  </a:schemeClr>
                </a:solidFill>
                <a:latin typeface="EMprint" panose="020B0503020204020204" pitchFamily="34" charset="0"/>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Adjust</a:t>
            </a:r>
            <a:r>
              <a:rPr lang="en-US" sz="800" baseline="0" dirty="0">
                <a:solidFill>
                  <a:schemeClr val="tx1">
                    <a:lumMod val="60000"/>
                    <a:lumOff val="40000"/>
                  </a:schemeClr>
                </a:solidFill>
                <a:latin typeface="EMprint" panose="020B0503020204020204" pitchFamily="34" charset="0"/>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EMprint" panose="020B0503020204020204" pitchFamily="34" charset="0"/>
                <a:ea typeface="Nexa Regular"/>
                <a:cs typeface="Nexa Regular"/>
              </a:rPr>
              <a:t>To go back to your</a:t>
            </a:r>
            <a:r>
              <a:rPr lang="en-US" altLang="ja-JP" sz="800" baseline="0" dirty="0">
                <a:solidFill>
                  <a:schemeClr val="tx1">
                    <a:lumMod val="60000"/>
                    <a:lumOff val="40000"/>
                  </a:schemeClr>
                </a:solidFill>
                <a:latin typeface="EMprint" panose="020B0503020204020204" pitchFamily="34" charset="0"/>
                <a:ea typeface="Nexa Regular"/>
                <a:cs typeface="Nexa Regular"/>
              </a:rPr>
              <a:t> presentation click the Slide Master menu and click “Close Master View”</a:t>
            </a:r>
            <a:endParaRPr lang="en-US" altLang="ja-JP"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rgbClr val="ED1C2E"/>
                </a:solidFill>
                <a:latin typeface="EMprint" panose="020B0503020204020204" pitchFamily="34" charset="0"/>
                <a:ea typeface="Nexa Regular"/>
                <a:cs typeface="Nexa Regular"/>
              </a:rPr>
              <a:t>DELETE THESE INSTRUCTIONS IN</a:t>
            </a:r>
            <a:r>
              <a:rPr lang="en-US" sz="800" b="1" baseline="0" dirty="0">
                <a:solidFill>
                  <a:srgbClr val="ED1C2E"/>
                </a:solidFill>
                <a:latin typeface="EMprint" panose="020B0503020204020204" pitchFamily="34" charset="0"/>
                <a:ea typeface="Nexa Regular"/>
                <a:cs typeface="Nexa Regular"/>
              </a:rPr>
              <a:t> THE MASTER </a:t>
            </a:r>
            <a:r>
              <a:rPr lang="en-US" sz="800" b="1" dirty="0">
                <a:solidFill>
                  <a:srgbClr val="ED1C2E"/>
                </a:solidFill>
                <a:latin typeface="EMprint" panose="020B0503020204020204" pitchFamily="34" charset="0"/>
                <a:ea typeface="Nexa Regular"/>
                <a:cs typeface="Nexa Regular"/>
              </a:rPr>
              <a:t>BEFORE FINAL USE.</a:t>
            </a:r>
          </a:p>
        </p:txBody>
      </p:sp>
    </p:spTree>
    <p:extLst>
      <p:ext uri="{BB962C8B-B14F-4D97-AF65-F5344CB8AC3E}">
        <p14:creationId xmlns:p14="http://schemas.microsoft.com/office/powerpoint/2010/main" val="27910905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Option C">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28619" y="265597"/>
            <a:ext cx="1455899" cy="818137"/>
          </a:xfrm>
          <a:prstGeom prst="rect">
            <a:avLst/>
          </a:prstGeom>
          <a:noFill/>
          <a:ln>
            <a:noFill/>
          </a:ln>
        </p:spPr>
      </p:pic>
      <p:pic>
        <p:nvPicPr>
          <p:cNvPr id="18" name="Picture 17" descr="image_fpo.jpg"/>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6997896" y="1542680"/>
            <a:ext cx="5194104" cy="5315320"/>
          </a:xfrm>
          <a:prstGeom prst="rect">
            <a:avLst/>
          </a:prstGeom>
          <a:noFill/>
          <a:ln>
            <a:noFill/>
          </a:ln>
        </p:spPr>
      </p:pic>
      <p:grpSp>
        <p:nvGrpSpPr>
          <p:cNvPr id="17" name="Group 16"/>
          <p:cNvGrpSpPr/>
          <p:nvPr userDrawn="1"/>
        </p:nvGrpSpPr>
        <p:grpSpPr>
          <a:xfrm>
            <a:off x="7075382" y="1542611"/>
            <a:ext cx="1416724" cy="5315391"/>
            <a:chOff x="4438788" y="1518859"/>
            <a:chExt cx="1062543" cy="5315391"/>
          </a:xfrm>
        </p:grpSpPr>
        <p:sp>
          <p:nvSpPr>
            <p:cNvPr id="15" name="Isosceles Triangle 14"/>
            <p:cNvSpPr/>
            <p:nvPr userDrawn="1"/>
          </p:nvSpPr>
          <p:spPr>
            <a:xfrm>
              <a:off x="4438788" y="3304727"/>
              <a:ext cx="1062543" cy="3529523"/>
            </a:xfrm>
            <a:prstGeom prst="triangle">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sp>
          <p:nvSpPr>
            <p:cNvPr id="16" name="Isosceles Triangle 15"/>
            <p:cNvSpPr/>
            <p:nvPr userDrawn="1"/>
          </p:nvSpPr>
          <p:spPr>
            <a:xfrm flipV="1">
              <a:off x="4687134" y="1518859"/>
              <a:ext cx="565852" cy="1785868"/>
            </a:xfrm>
            <a:prstGeom prst="triangle">
              <a:avLst/>
            </a:prstGeom>
            <a:solidFill>
              <a:schemeClr val="bg1">
                <a:lumMod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atin typeface="EMprint" panose="020B0503020204020204" pitchFamily="34" charset="0"/>
              </a:endParaRPr>
            </a:p>
          </p:txBody>
        </p:sp>
      </p:grpSp>
      <p:sp>
        <p:nvSpPr>
          <p:cNvPr id="11" name="Title 1"/>
          <p:cNvSpPr>
            <a:spLocks noGrp="1"/>
          </p:cNvSpPr>
          <p:nvPr>
            <p:ph type="ctrTitle"/>
          </p:nvPr>
        </p:nvSpPr>
        <p:spPr>
          <a:xfrm>
            <a:off x="633989" y="2662724"/>
            <a:ext cx="5351465" cy="2970803"/>
          </a:xfrm>
        </p:spPr>
        <p:txBody>
          <a:bodyPr>
            <a:noAutofit/>
          </a:bodyPr>
          <a:lstStyle>
            <a:lvl1pPr>
              <a:lnSpc>
                <a:spcPct val="90000"/>
              </a:lnSpc>
              <a:defRPr sz="6667" b="0" i="0" baseline="0">
                <a:solidFill>
                  <a:schemeClr val="bg2"/>
                </a:solidFill>
                <a:latin typeface="EMprint" panose="020B0503020204020204" pitchFamily="34" charset="0"/>
                <a:cs typeface="Arial"/>
              </a:defRPr>
            </a:lvl1pPr>
          </a:lstStyle>
          <a:p>
            <a:r>
              <a:rPr lang="en-US" dirty="0"/>
              <a:t>Click to edit Master title style</a:t>
            </a:r>
          </a:p>
        </p:txBody>
      </p:sp>
      <p:sp>
        <p:nvSpPr>
          <p:cNvPr id="12" name="Content Placeholder 4"/>
          <p:cNvSpPr>
            <a:spLocks noGrp="1"/>
          </p:cNvSpPr>
          <p:nvPr>
            <p:ph sz="quarter" idx="11"/>
          </p:nvPr>
        </p:nvSpPr>
        <p:spPr>
          <a:xfrm>
            <a:off x="633984" y="2201511"/>
            <a:ext cx="4876800" cy="314325"/>
          </a:xfrm>
        </p:spPr>
        <p:txBody>
          <a:bodyPr/>
          <a:lstStyle>
            <a:lvl1pPr marL="0" indent="0">
              <a:buNone/>
              <a:defRPr lang="en-US" sz="2133" kern="1200" dirty="0" smtClean="0">
                <a:solidFill>
                  <a:schemeClr val="bg1">
                    <a:lumMod val="50000"/>
                  </a:schemeClr>
                </a:solidFill>
                <a:latin typeface="EMprint" panose="020B0503020204020204" pitchFamily="34" charset="0"/>
                <a:ea typeface="+mn-ea"/>
                <a:cs typeface="+mn-cs"/>
              </a:defRPr>
            </a:lvl1pPr>
            <a:lvl2pPr>
              <a:defRPr lang="en-US" sz="1600" kern="1200" dirty="0" smtClean="0">
                <a:solidFill>
                  <a:schemeClr val="bg1"/>
                </a:solidFill>
                <a:latin typeface="+mn-lt"/>
                <a:ea typeface="+mn-ea"/>
                <a:cs typeface="+mn-cs"/>
              </a:defRPr>
            </a:lvl2pPr>
            <a:lvl3pPr>
              <a:defRPr lang="en-US" sz="1600" kern="1200" dirty="0" smtClean="0">
                <a:solidFill>
                  <a:schemeClr val="bg1"/>
                </a:solidFill>
                <a:latin typeface="+mn-lt"/>
                <a:ea typeface="+mn-ea"/>
                <a:cs typeface="+mn-cs"/>
              </a:defRPr>
            </a:lvl3pPr>
            <a:lvl4pPr>
              <a:defRPr lang="en-US" sz="1600" kern="1200" dirty="0" smtClean="0">
                <a:solidFill>
                  <a:schemeClr val="bg1"/>
                </a:solidFill>
                <a:latin typeface="+mn-lt"/>
                <a:ea typeface="+mn-ea"/>
                <a:cs typeface="+mn-cs"/>
              </a:defRPr>
            </a:lvl4pPr>
            <a:lvl5pPr>
              <a:defRPr lang="en-US" sz="1600" kern="1200" dirty="0" smtClean="0">
                <a:solidFill>
                  <a:schemeClr val="bg1"/>
                </a:solidFill>
                <a:latin typeface="+mn-lt"/>
                <a:ea typeface="+mn-ea"/>
                <a:cs typeface="+mn-cs"/>
              </a:defRPr>
            </a:lvl5pPr>
          </a:lstStyle>
          <a:p>
            <a:pPr lvl="0"/>
            <a:r>
              <a:rPr lang="en-US" dirty="0"/>
              <a:t>Click to edit Master text styles</a:t>
            </a:r>
          </a:p>
        </p:txBody>
      </p:sp>
      <p:sp>
        <p:nvSpPr>
          <p:cNvPr id="20" name="Text Box 6"/>
          <p:cNvSpPr txBox="1">
            <a:spLocks noChangeArrowheads="1"/>
          </p:cNvSpPr>
          <p:nvPr userDrawn="1"/>
        </p:nvSpPr>
        <p:spPr bwMode="auto">
          <a:xfrm>
            <a:off x="14571428" y="2946813"/>
            <a:ext cx="4996819" cy="211380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1067" b="1" dirty="0">
                <a:solidFill>
                  <a:schemeClr val="tx1">
                    <a:lumMod val="60000"/>
                    <a:lumOff val="40000"/>
                  </a:schemeClr>
                </a:solidFill>
                <a:latin typeface="EMprint" panose="020B0503020204020204" pitchFamily="34" charset="0"/>
                <a:ea typeface="Nexa Regular"/>
                <a:cs typeface="Nexa Regular"/>
              </a:rPr>
              <a:t>COVER IMAGE</a:t>
            </a:r>
          </a:p>
          <a:p>
            <a:pPr fontAlgn="auto">
              <a:spcBef>
                <a:spcPts val="0"/>
              </a:spcBef>
              <a:spcAft>
                <a:spcPts val="0"/>
              </a:spcAft>
              <a:buFont typeface="Arial"/>
              <a:buNone/>
              <a:defRPr/>
            </a:pPr>
            <a:r>
              <a:rPr lang="en-US" sz="1067" dirty="0">
                <a:solidFill>
                  <a:schemeClr val="tx1">
                    <a:lumMod val="60000"/>
                    <a:lumOff val="40000"/>
                  </a:schemeClr>
                </a:solidFill>
                <a:latin typeface="EMprint" panose="020B0503020204020204" pitchFamily="34" charset="0"/>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1067"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b="1" dirty="0">
                <a:solidFill>
                  <a:schemeClr val="tx1">
                    <a:lumMod val="60000"/>
                    <a:lumOff val="40000"/>
                  </a:schemeClr>
                </a:solidFill>
                <a:latin typeface="EMprint" panose="020B0503020204020204" pitchFamily="34" charset="0"/>
                <a:ea typeface="Nexa Regular"/>
                <a:cs typeface="Nexa Regular"/>
              </a:rPr>
              <a:t>CHANGING A PHOTO IN THE IMAGE AREA</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In your menu bar select “View” &gt; “Slide Master”</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Go to the Title Slide Image Master you wish to change</a:t>
            </a: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Right click</a:t>
            </a:r>
            <a:r>
              <a:rPr lang="en-US" sz="1067" baseline="0" dirty="0">
                <a:solidFill>
                  <a:schemeClr val="tx1">
                    <a:lumMod val="60000"/>
                    <a:lumOff val="40000"/>
                  </a:schemeClr>
                </a:solidFill>
                <a:latin typeface="EMprint" panose="020B0503020204020204" pitchFamily="34" charset="0"/>
                <a:ea typeface="Nexa Regular"/>
                <a:cs typeface="Nexa Regular"/>
              </a:rPr>
              <a:t> the image  &gt;  “Change picture…” and navigate to the image you would like to use. Click “Insert”</a:t>
            </a:r>
            <a:endParaRPr lang="en-US" sz="1067"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dirty="0">
                <a:solidFill>
                  <a:schemeClr val="tx1">
                    <a:lumMod val="60000"/>
                    <a:lumOff val="40000"/>
                  </a:schemeClr>
                </a:solidFill>
                <a:latin typeface="EMprint" panose="020B0503020204020204" pitchFamily="34" charset="0"/>
                <a:ea typeface="Nexa Regular"/>
                <a:cs typeface="Nexa Regular"/>
              </a:rPr>
              <a:t>Adjust</a:t>
            </a:r>
            <a:r>
              <a:rPr lang="en-US" sz="1067" baseline="0" dirty="0">
                <a:solidFill>
                  <a:schemeClr val="tx1">
                    <a:lumMod val="60000"/>
                    <a:lumOff val="40000"/>
                  </a:schemeClr>
                </a:solidFill>
                <a:latin typeface="EMprint" panose="020B0503020204020204" pitchFamily="34" charset="0"/>
                <a:ea typeface="Nexa Regular"/>
                <a:cs typeface="Nexa Regular"/>
              </a:rPr>
              <a:t> placement and crop image until desired placement is achieved</a:t>
            </a:r>
          </a:p>
          <a:p>
            <a:pPr fontAlgn="auto">
              <a:spcBef>
                <a:spcPts val="0"/>
              </a:spcBef>
              <a:spcAft>
                <a:spcPts val="0"/>
              </a:spcAft>
              <a:defRPr/>
            </a:pPr>
            <a:r>
              <a:rPr lang="en-US" altLang="ja-JP" sz="1067" dirty="0">
                <a:solidFill>
                  <a:schemeClr val="tx1">
                    <a:lumMod val="60000"/>
                    <a:lumOff val="40000"/>
                  </a:schemeClr>
                </a:solidFill>
                <a:latin typeface="EMprint" panose="020B0503020204020204" pitchFamily="34" charset="0"/>
                <a:ea typeface="Nexa Regular"/>
                <a:cs typeface="Nexa Regular"/>
              </a:rPr>
              <a:t>To go back to your</a:t>
            </a:r>
            <a:r>
              <a:rPr lang="en-US" altLang="ja-JP" sz="1067" baseline="0" dirty="0">
                <a:solidFill>
                  <a:schemeClr val="tx1">
                    <a:lumMod val="60000"/>
                    <a:lumOff val="40000"/>
                  </a:schemeClr>
                </a:solidFill>
                <a:latin typeface="EMprint" panose="020B0503020204020204" pitchFamily="34" charset="0"/>
                <a:ea typeface="Nexa Regular"/>
                <a:cs typeface="Nexa Regular"/>
              </a:rPr>
              <a:t> presentation click the Slide Master menu and click “Close Master View”</a:t>
            </a:r>
            <a:endParaRPr lang="en-US" altLang="ja-JP" sz="1067"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endParaRPr lang="en-US" sz="1067"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1067" b="1" dirty="0">
                <a:solidFill>
                  <a:srgbClr val="ED1C2E"/>
                </a:solidFill>
                <a:latin typeface="EMprint" panose="020B0503020204020204" pitchFamily="34" charset="0"/>
                <a:ea typeface="Nexa Regular"/>
                <a:cs typeface="Nexa Regular"/>
              </a:rPr>
              <a:t>DELETE THESE INSTRUCTIONS IN</a:t>
            </a:r>
            <a:r>
              <a:rPr lang="en-US" sz="1067" b="1" baseline="0" dirty="0">
                <a:solidFill>
                  <a:srgbClr val="ED1C2E"/>
                </a:solidFill>
                <a:latin typeface="EMprint" panose="020B0503020204020204" pitchFamily="34" charset="0"/>
                <a:ea typeface="Nexa Regular"/>
                <a:cs typeface="Nexa Regular"/>
              </a:rPr>
              <a:t> THE MASTER </a:t>
            </a:r>
            <a:r>
              <a:rPr lang="en-US" sz="1067" b="1" dirty="0">
                <a:solidFill>
                  <a:srgbClr val="ED1C2E"/>
                </a:solidFill>
                <a:latin typeface="EMprint" panose="020B0503020204020204" pitchFamily="34" charset="0"/>
                <a:ea typeface="Nexa Regular"/>
                <a:cs typeface="Nexa Regular"/>
              </a:rPr>
              <a:t>BEFORE FINAL USE.</a:t>
            </a:r>
          </a:p>
        </p:txBody>
      </p:sp>
      <p:sp>
        <p:nvSpPr>
          <p:cNvPr id="21" name="Text Placeholder 4"/>
          <p:cNvSpPr>
            <a:spLocks noGrp="1"/>
          </p:cNvSpPr>
          <p:nvPr>
            <p:ph type="body" sz="quarter" idx="12"/>
          </p:nvPr>
        </p:nvSpPr>
        <p:spPr>
          <a:xfrm>
            <a:off x="630767" y="5542661"/>
            <a:ext cx="7080251" cy="409904"/>
          </a:xfrm>
        </p:spPr>
        <p:txBody>
          <a:bodyPr anchor="b" anchorCtr="0"/>
          <a:lstStyle>
            <a:lvl1pPr>
              <a:defRPr sz="2133">
                <a:solidFill>
                  <a:schemeClr val="bg1">
                    <a:lumMod val="50000"/>
                  </a:schemeClr>
                </a:solidFill>
                <a:latin typeface="EMprint" panose="020B0503020204020204" pitchFamily="34" charset="0"/>
              </a:defRPr>
            </a:lvl1pPr>
            <a:lvl2pPr>
              <a:defRPr sz="2667">
                <a:latin typeface="+mj-lt"/>
              </a:defRPr>
            </a:lvl2pPr>
            <a:lvl3pPr>
              <a:defRPr sz="2400">
                <a:latin typeface="+mj-lt"/>
              </a:defRPr>
            </a:lvl3pPr>
            <a:lvl4pPr>
              <a:defRPr sz="2133">
                <a:latin typeface="+mj-lt"/>
              </a:defRPr>
            </a:lvl4pPr>
            <a:lvl5pPr>
              <a:defRPr sz="2133">
                <a:latin typeface="+mj-lt"/>
              </a:defRPr>
            </a:lvl5pPr>
          </a:lstStyle>
          <a:p>
            <a:pPr lvl="0"/>
            <a:r>
              <a:rPr lang="en-US" dirty="0"/>
              <a:t>Click to edit Master text styles</a:t>
            </a:r>
          </a:p>
        </p:txBody>
      </p:sp>
      <p:sp>
        <p:nvSpPr>
          <p:cNvPr id="19"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
        <p:nvSpPr>
          <p:cNvPr id="23" name="Text Box 6"/>
          <p:cNvSpPr txBox="1">
            <a:spLocks noChangeArrowheads="1"/>
          </p:cNvSpPr>
          <p:nvPr userDrawn="1"/>
        </p:nvSpPr>
        <p:spPr bwMode="auto">
          <a:xfrm>
            <a:off x="8572135" y="4175754"/>
            <a:ext cx="3112967" cy="2408767"/>
          </a:xfrm>
          <a:prstGeom prst="rect">
            <a:avLst/>
          </a:prstGeom>
          <a:solidFill>
            <a:schemeClr val="bg1">
              <a:alpha val="89000"/>
            </a:schemeClr>
          </a:solidFill>
          <a:ln w="9525">
            <a:noFill/>
            <a:miter lim="800000"/>
            <a:headEnd/>
            <a:tailEnd/>
          </a:ln>
        </p:spPr>
        <p:txBody>
          <a:bodyPr anchor="ctr"/>
          <a:lstStyle/>
          <a:p>
            <a:pPr fontAlgn="auto">
              <a:spcBef>
                <a:spcPts val="0"/>
              </a:spcBef>
              <a:spcAft>
                <a:spcPts val="0"/>
              </a:spcAft>
              <a:buFont typeface="Arial"/>
              <a:buNone/>
              <a:defRPr/>
            </a:pPr>
            <a:r>
              <a:rPr lang="en-US" sz="800" b="1" dirty="0">
                <a:solidFill>
                  <a:schemeClr val="tx1">
                    <a:lumMod val="60000"/>
                    <a:lumOff val="40000"/>
                  </a:schemeClr>
                </a:solidFill>
                <a:latin typeface="EMprint" panose="020B0503020204020204" pitchFamily="34" charset="0"/>
                <a:ea typeface="Nexa Regular"/>
                <a:cs typeface="Nexa Regular"/>
              </a:rPr>
              <a:t>COVER IMAGE</a:t>
            </a:r>
          </a:p>
          <a:p>
            <a:pPr fontAlgn="auto">
              <a:spcBef>
                <a:spcPts val="0"/>
              </a:spcBef>
              <a:spcAft>
                <a:spcPts val="0"/>
              </a:spcAft>
              <a:buFont typeface="Arial"/>
              <a:buNone/>
              <a:defRPr/>
            </a:pPr>
            <a:r>
              <a:rPr lang="en-US" sz="800" dirty="0">
                <a:solidFill>
                  <a:schemeClr val="tx1">
                    <a:lumMod val="60000"/>
                    <a:lumOff val="40000"/>
                  </a:schemeClr>
                </a:solidFill>
                <a:latin typeface="EMprint" panose="020B0503020204020204" pitchFamily="34" charset="0"/>
                <a:ea typeface="Nexa Regular"/>
                <a:cs typeface="Nexa Regular"/>
              </a:rPr>
              <a:t>Select an image that relates to the presentation subject and aligns to the Imperial imagery guidelines. Do not use more than one image.</a:t>
            </a: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chemeClr val="tx1">
                    <a:lumMod val="60000"/>
                    <a:lumOff val="40000"/>
                  </a:schemeClr>
                </a:solidFill>
                <a:latin typeface="EMprint" panose="020B0503020204020204" pitchFamily="34" charset="0"/>
                <a:ea typeface="Nexa Regular"/>
                <a:cs typeface="Nexa Regular"/>
              </a:rPr>
              <a:t>CHANGING A PHOTO IN THE IMAGE AREA</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In your menu bar select “View” &gt; “Slide Master”</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Go to the Title Slide Image Master you wish to change</a:t>
            </a: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Right click</a:t>
            </a:r>
            <a:r>
              <a:rPr lang="en-US" sz="800" baseline="0" dirty="0">
                <a:solidFill>
                  <a:schemeClr val="tx1">
                    <a:lumMod val="60000"/>
                    <a:lumOff val="40000"/>
                  </a:schemeClr>
                </a:solidFill>
                <a:latin typeface="EMprint" panose="020B0503020204020204" pitchFamily="34" charset="0"/>
                <a:ea typeface="Nexa Regular"/>
                <a:cs typeface="Nexa Regular"/>
              </a:rPr>
              <a:t> the image  &gt;  “Change picture…” and navigate to the image you would like to use. Click “Insert”</a:t>
            </a:r>
            <a:endParaRPr lang="en-US"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dirty="0">
                <a:solidFill>
                  <a:schemeClr val="tx1">
                    <a:lumMod val="60000"/>
                    <a:lumOff val="40000"/>
                  </a:schemeClr>
                </a:solidFill>
                <a:latin typeface="EMprint" panose="020B0503020204020204" pitchFamily="34" charset="0"/>
                <a:ea typeface="Nexa Regular"/>
                <a:cs typeface="Nexa Regular"/>
              </a:rPr>
              <a:t>Adjust</a:t>
            </a:r>
            <a:r>
              <a:rPr lang="en-US" sz="800" baseline="0" dirty="0">
                <a:solidFill>
                  <a:schemeClr val="tx1">
                    <a:lumMod val="60000"/>
                    <a:lumOff val="40000"/>
                  </a:schemeClr>
                </a:solidFill>
                <a:latin typeface="EMprint" panose="020B0503020204020204" pitchFamily="34" charset="0"/>
                <a:ea typeface="Nexa Regular"/>
                <a:cs typeface="Nexa Regular"/>
              </a:rPr>
              <a:t> placement and crop image until desired placement is achieved</a:t>
            </a:r>
          </a:p>
          <a:p>
            <a:pPr fontAlgn="auto">
              <a:spcBef>
                <a:spcPts val="0"/>
              </a:spcBef>
              <a:spcAft>
                <a:spcPts val="0"/>
              </a:spcAft>
              <a:defRPr/>
            </a:pPr>
            <a:r>
              <a:rPr lang="en-US" altLang="ja-JP" sz="800" dirty="0">
                <a:solidFill>
                  <a:schemeClr val="tx1">
                    <a:lumMod val="60000"/>
                    <a:lumOff val="40000"/>
                  </a:schemeClr>
                </a:solidFill>
                <a:latin typeface="EMprint" panose="020B0503020204020204" pitchFamily="34" charset="0"/>
                <a:ea typeface="Nexa Regular"/>
                <a:cs typeface="Nexa Regular"/>
              </a:rPr>
              <a:t>To go back to your</a:t>
            </a:r>
            <a:r>
              <a:rPr lang="en-US" altLang="ja-JP" sz="800" baseline="0" dirty="0">
                <a:solidFill>
                  <a:schemeClr val="tx1">
                    <a:lumMod val="60000"/>
                    <a:lumOff val="40000"/>
                  </a:schemeClr>
                </a:solidFill>
                <a:latin typeface="EMprint" panose="020B0503020204020204" pitchFamily="34" charset="0"/>
                <a:ea typeface="Nexa Regular"/>
                <a:cs typeface="Nexa Regular"/>
              </a:rPr>
              <a:t> presentation click the Slide Master menu and click “Close Master View”</a:t>
            </a:r>
            <a:endParaRPr lang="en-US" altLang="ja-JP" sz="800"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endParaRPr lang="en-US" sz="800" b="1" dirty="0">
              <a:solidFill>
                <a:schemeClr val="tx1">
                  <a:lumMod val="60000"/>
                  <a:lumOff val="40000"/>
                </a:schemeClr>
              </a:solidFill>
              <a:latin typeface="EMprint" panose="020B0503020204020204" pitchFamily="34" charset="0"/>
              <a:ea typeface="Nexa Regular"/>
              <a:cs typeface="Nexa Regular"/>
            </a:endParaRPr>
          </a:p>
          <a:p>
            <a:pPr fontAlgn="auto">
              <a:spcBef>
                <a:spcPts val="0"/>
              </a:spcBef>
              <a:spcAft>
                <a:spcPts val="0"/>
              </a:spcAft>
              <a:defRPr/>
            </a:pPr>
            <a:r>
              <a:rPr lang="en-US" sz="800" b="1" dirty="0">
                <a:solidFill>
                  <a:srgbClr val="ED1C2E"/>
                </a:solidFill>
                <a:latin typeface="EMprint" panose="020B0503020204020204" pitchFamily="34" charset="0"/>
                <a:ea typeface="Nexa Regular"/>
                <a:cs typeface="Nexa Regular"/>
              </a:rPr>
              <a:t>DELETE THESE INSTRUCTIONS IN</a:t>
            </a:r>
            <a:r>
              <a:rPr lang="en-US" sz="800" b="1" baseline="0" dirty="0">
                <a:solidFill>
                  <a:srgbClr val="ED1C2E"/>
                </a:solidFill>
                <a:latin typeface="EMprint" panose="020B0503020204020204" pitchFamily="34" charset="0"/>
                <a:ea typeface="Nexa Regular"/>
                <a:cs typeface="Nexa Regular"/>
              </a:rPr>
              <a:t> THE MASTER </a:t>
            </a:r>
            <a:r>
              <a:rPr lang="en-US" sz="800" b="1" dirty="0">
                <a:solidFill>
                  <a:srgbClr val="ED1C2E"/>
                </a:solidFill>
                <a:latin typeface="EMprint" panose="020B0503020204020204" pitchFamily="34" charset="0"/>
                <a:ea typeface="Nexa Regular"/>
                <a:cs typeface="Nexa Regular"/>
              </a:rPr>
              <a:t>BEFORE FINAL USE.</a:t>
            </a:r>
          </a:p>
        </p:txBody>
      </p:sp>
    </p:spTree>
    <p:extLst>
      <p:ext uri="{BB962C8B-B14F-4D97-AF65-F5344CB8AC3E}">
        <p14:creationId xmlns:p14="http://schemas.microsoft.com/office/powerpoint/2010/main" val="1770884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white">
    <p:spTree>
      <p:nvGrpSpPr>
        <p:cNvPr id="1" name=""/>
        <p:cNvGrpSpPr/>
        <p:nvPr/>
      </p:nvGrpSpPr>
      <p:grpSpPr>
        <a:xfrm>
          <a:off x="0" y="0"/>
          <a:ext cx="0" cy="0"/>
          <a:chOff x="0" y="0"/>
          <a:chExt cx="0" cy="0"/>
        </a:xfrm>
      </p:grpSpPr>
      <p:sp>
        <p:nvSpPr>
          <p:cNvPr id="5" name="Title 3"/>
          <p:cNvSpPr>
            <a:spLocks noGrp="1"/>
          </p:cNvSpPr>
          <p:nvPr>
            <p:ph type="ctrTitle" hasCustomPrompt="1"/>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9600" b="0" baseline="0" dirty="0">
                <a:solidFill>
                  <a:schemeClr val="tx2"/>
                </a:solidFill>
              </a:defRPr>
            </a:lvl1pPr>
          </a:lstStyle>
          <a:p>
            <a:pPr lvl="0">
              <a:lnSpc>
                <a:spcPct val="90000"/>
              </a:lnSpc>
            </a:pPr>
            <a:r>
              <a:rPr lang="en-US" dirty="0"/>
              <a:t>Click to </a:t>
            </a:r>
            <a:br>
              <a:rPr lang="en-US" dirty="0"/>
            </a:br>
            <a:r>
              <a:rPr lang="en-US" dirty="0"/>
              <a:t>edit Master </a:t>
            </a:r>
            <a:br>
              <a:rPr lang="en-US" dirty="0"/>
            </a:br>
            <a:r>
              <a:rPr lang="en-US" dirty="0"/>
              <a:t>title style</a:t>
            </a:r>
          </a:p>
        </p:txBody>
      </p:sp>
      <p:sp>
        <p:nvSpPr>
          <p:cNvPr id="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51373982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Large text or section divider-blue">
    <p:bg>
      <p:bgPr>
        <a:solidFill>
          <a:schemeClr val="tx2"/>
        </a:solidFill>
        <a:effectLst/>
      </p:bgPr>
    </p:bg>
    <p:spTree>
      <p:nvGrpSpPr>
        <p:cNvPr id="1" name=""/>
        <p:cNvGrpSpPr/>
        <p:nvPr/>
      </p:nvGrpSpPr>
      <p:grpSpPr>
        <a:xfrm>
          <a:off x="0" y="0"/>
          <a:ext cx="0" cy="0"/>
          <a:chOff x="0" y="0"/>
          <a:chExt cx="0" cy="0"/>
        </a:xfrm>
      </p:grpSpPr>
      <p:sp>
        <p:nvSpPr>
          <p:cNvPr id="5" name="Title 3"/>
          <p:cNvSpPr>
            <a:spLocks noGrp="1"/>
          </p:cNvSpPr>
          <p:nvPr>
            <p:ph type="ctrTitle" hasCustomPrompt="1"/>
          </p:nvPr>
        </p:nvSpPr>
        <p:spPr>
          <a:xfrm>
            <a:off x="609600" y="1147064"/>
            <a:ext cx="10972800" cy="4563872"/>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9600" b="0" baseline="0" dirty="0">
                <a:solidFill>
                  <a:schemeClr val="bg1"/>
                </a:solidFill>
              </a:defRPr>
            </a:lvl1pPr>
          </a:lstStyle>
          <a:p>
            <a:pPr lvl="0">
              <a:lnSpc>
                <a:spcPct val="90000"/>
              </a:lnSpc>
            </a:pPr>
            <a:r>
              <a:rPr lang="en-US" dirty="0"/>
              <a:t>Click to </a:t>
            </a:r>
            <a:br>
              <a:rPr lang="en-US" dirty="0"/>
            </a:br>
            <a:r>
              <a:rPr lang="en-US" dirty="0"/>
              <a:t>edit Master </a:t>
            </a:r>
            <a:br>
              <a:rPr lang="en-US" dirty="0"/>
            </a:br>
            <a:r>
              <a:rPr lang="en-US" dirty="0"/>
              <a:t>title style</a:t>
            </a:r>
          </a:p>
        </p:txBody>
      </p:sp>
      <p:sp>
        <p:nvSpPr>
          <p:cNvPr id="7"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bg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18704328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2764" y="2022249"/>
            <a:ext cx="4312723" cy="2423520"/>
          </a:xfrm>
          <a:prstGeom prst="rect">
            <a:avLst/>
          </a:prstGeom>
          <a:noFill/>
          <a:ln>
            <a:noFill/>
          </a:ln>
        </p:spPr>
      </p:pic>
      <p:sp>
        <p:nvSpPr>
          <p:cNvPr id="5" name="Rectangle 6"/>
          <p:cNvSpPr>
            <a:spLocks noChangeArrowheads="1"/>
          </p:cNvSpPr>
          <p:nvPr userDrawn="1"/>
        </p:nvSpPr>
        <p:spPr bwMode="auto">
          <a:xfrm>
            <a:off x="622825" y="6413069"/>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sz="1067" dirty="0">
                <a:solidFill>
                  <a:schemeClr val="tx1"/>
                </a:solidFill>
                <a:latin typeface="EMprint" panose="020B0503020204020204" pitchFamily="34" charset="0"/>
                <a:ea typeface="EMprint" panose="020B0503020204020204" pitchFamily="34" charset="0"/>
                <a:cs typeface="Arial" charset="0"/>
              </a:rPr>
              <a:t>Proprietary</a:t>
            </a:r>
          </a:p>
        </p:txBody>
      </p:sp>
    </p:spTree>
    <p:extLst>
      <p:ext uri="{BB962C8B-B14F-4D97-AF65-F5344CB8AC3E}">
        <p14:creationId xmlns:p14="http://schemas.microsoft.com/office/powerpoint/2010/main" val="25340250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2.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image" Target="../media/image2.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theme" Target="../theme/theme4.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6"/>
          <p:cNvSpPr>
            <a:spLocks noChangeArrowheads="1"/>
          </p:cNvSpPr>
          <p:nvPr/>
        </p:nvSpPr>
        <p:spPr bwMode="auto">
          <a:xfrm>
            <a:off x="11192933"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fld id="{61EB682E-F9F7-A84A-866D-693BB3909AC4}" type="slidenum">
              <a:rPr lang="en-US" sz="800">
                <a:solidFill>
                  <a:schemeClr val="tx1"/>
                </a:solidFill>
                <a:ea typeface="Arial"/>
                <a:cs typeface="Arial" charset="0"/>
              </a:rPr>
              <a:pPr algn="r"/>
              <a:t>‹#›</a:t>
            </a:fld>
            <a:endParaRPr lang="en-US" sz="800" dirty="0">
              <a:solidFill>
                <a:schemeClr val="tx1"/>
              </a:solidFill>
              <a:ea typeface="Arial"/>
              <a:cs typeface="Arial" charset="0"/>
            </a:endParaRPr>
          </a:p>
        </p:txBody>
      </p:sp>
      <p:sp>
        <p:nvSpPr>
          <p:cNvPr id="1029" name="Rectangle 6"/>
          <p:cNvSpPr>
            <a:spLocks noChangeArrowheads="1"/>
          </p:cNvSpPr>
          <p:nvPr/>
        </p:nvSpPr>
        <p:spPr bwMode="auto">
          <a:xfrm>
            <a:off x="8502651" y="6450013"/>
            <a:ext cx="269028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US" sz="800" dirty="0">
                <a:solidFill>
                  <a:schemeClr val="tx1"/>
                </a:solidFill>
                <a:ea typeface="Arial"/>
                <a:cs typeface="Arial" charset="0"/>
              </a:rPr>
              <a:t>Proprietary</a:t>
            </a:r>
          </a:p>
        </p:txBody>
      </p:sp>
      <p:pic>
        <p:nvPicPr>
          <p:cNvPr id="2" name="Picture 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8755" y="6228647"/>
            <a:ext cx="1630527" cy="362637"/>
          </a:xfrm>
          <a:prstGeom prst="rect">
            <a:avLst/>
          </a:prstGeom>
        </p:spPr>
      </p:pic>
    </p:spTree>
    <p:extLst>
      <p:ext uri="{BB962C8B-B14F-4D97-AF65-F5344CB8AC3E}">
        <p14:creationId xmlns:p14="http://schemas.microsoft.com/office/powerpoint/2010/main" val="3844539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457200" rtl="0" eaLnBrk="1" fontAlgn="base" hangingPunct="1">
        <a:spcBef>
          <a:spcPct val="0"/>
        </a:spcBef>
        <a:spcAft>
          <a:spcPct val="0"/>
        </a:spcAft>
        <a:defRPr sz="3200" kern="1200">
          <a:solidFill>
            <a:schemeClr val="tx2"/>
          </a:solidFill>
          <a:latin typeface="Arial"/>
          <a:ea typeface="Arial"/>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0" indent="0" algn="l" defTabSz="457200" rtl="0" eaLnBrk="1" fontAlgn="base" hangingPunct="1">
        <a:spcBef>
          <a:spcPct val="0"/>
        </a:spcBef>
        <a:spcAft>
          <a:spcPct val="0"/>
        </a:spcAft>
        <a:buFont typeface="Arial" charset="0"/>
        <a:buNone/>
        <a:defRPr sz="2000" kern="1200">
          <a:solidFill>
            <a:srgbClr val="000000"/>
          </a:solidFill>
          <a:latin typeface="+mn-lt"/>
          <a:ea typeface="Arial"/>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mn-lt"/>
          <a:ea typeface="Arial"/>
          <a:cs typeface="+mn-cs"/>
        </a:defRPr>
      </a:lvl2pPr>
      <a:lvl3pPr marL="688975" indent="-234950" algn="l" defTabSz="457200" rtl="0" eaLnBrk="1" fontAlgn="base" hangingPunct="1">
        <a:spcBef>
          <a:spcPct val="0"/>
        </a:spcBef>
        <a:spcAft>
          <a:spcPct val="0"/>
        </a:spcAft>
        <a:buFont typeface="Arial" panose="020B0604020202020204" pitchFamily="34" charset="0"/>
        <a:buChar char="-"/>
        <a:defRPr sz="1800" kern="1200">
          <a:solidFill>
            <a:srgbClr val="000000"/>
          </a:solidFill>
          <a:latin typeface="+mn-lt"/>
          <a:ea typeface="Arial"/>
          <a:cs typeface="+mn-cs"/>
        </a:defRPr>
      </a:lvl3pPr>
      <a:lvl4pPr marL="915988" indent="-227013" algn="l" defTabSz="569913" rtl="0" eaLnBrk="1" fontAlgn="base" hangingPunct="1">
        <a:spcBef>
          <a:spcPct val="0"/>
        </a:spcBef>
        <a:spcAft>
          <a:spcPct val="0"/>
        </a:spcAft>
        <a:buFont typeface="Arial" panose="020B0604020202020204" pitchFamily="34" charset="0"/>
        <a:buChar char="-"/>
        <a:defRPr sz="1800" kern="1200">
          <a:solidFill>
            <a:srgbClr val="000000"/>
          </a:solidFill>
          <a:latin typeface="+mn-lt"/>
          <a:ea typeface="Arial"/>
          <a:cs typeface="+mn-cs"/>
        </a:defRPr>
      </a:lvl4pPr>
      <a:lvl5pPr marL="1143000" indent="-227013" algn="l" defTabSz="457200" rtl="0" eaLnBrk="1" fontAlgn="base" hangingPunct="1">
        <a:spcBef>
          <a:spcPct val="0"/>
        </a:spcBef>
        <a:spcAft>
          <a:spcPct val="0"/>
        </a:spcAft>
        <a:buFont typeface="Arial" panose="020B0604020202020204" pitchFamily="34" charset="0"/>
        <a:buChar char="-"/>
        <a:defRPr sz="1800" kern="1200">
          <a:solidFill>
            <a:srgbClr val="000000"/>
          </a:solidFill>
          <a:latin typeface="+mn-lt"/>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312863"/>
            <a:ext cx="10972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6"/>
          <p:cNvSpPr>
            <a:spLocks noChangeArrowheads="1"/>
          </p:cNvSpPr>
          <p:nvPr/>
        </p:nvSpPr>
        <p:spPr bwMode="auto">
          <a:xfrm>
            <a:off x="8502651" y="6450013"/>
            <a:ext cx="269028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endParaRPr lang="en-US" sz="800" dirty="0">
              <a:solidFill>
                <a:srgbClr val="000000"/>
              </a:solidFill>
              <a:ea typeface="Arial"/>
              <a:cs typeface="Arial" charset="0"/>
            </a:endParaRPr>
          </a:p>
        </p:txBody>
      </p:sp>
      <p:pic>
        <p:nvPicPr>
          <p:cNvPr id="11" name="Picture 10" descr="Imperial_en_rgb.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675514" y="6207529"/>
            <a:ext cx="909004" cy="400696"/>
          </a:xfrm>
          <a:prstGeom prst="rect">
            <a:avLst/>
          </a:prstGeom>
        </p:spPr>
      </p:pic>
      <p:sp>
        <p:nvSpPr>
          <p:cNvPr id="13" name="Rectangle 6"/>
          <p:cNvSpPr>
            <a:spLocks noChangeArrowheads="1"/>
          </p:cNvSpPr>
          <p:nvPr/>
        </p:nvSpPr>
        <p:spPr bwMode="auto">
          <a:xfrm>
            <a:off x="628651" y="6450013"/>
            <a:ext cx="38946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fld id="{61EB682E-F9F7-A84A-866D-693BB3909AC4}" type="slidenum">
              <a:rPr lang="en-US" sz="800" smtClean="0">
                <a:solidFill>
                  <a:srgbClr val="000000"/>
                </a:solidFill>
                <a:ea typeface="Arial"/>
                <a:cs typeface="Arial" charset="0"/>
              </a:rPr>
              <a:pPr/>
              <a:t>‹#›</a:t>
            </a:fld>
            <a:endParaRPr lang="en-US" sz="800" dirty="0">
              <a:solidFill>
                <a:srgbClr val="000000"/>
              </a:solidFill>
              <a:ea typeface="Arial"/>
              <a:cs typeface="Arial" charset="0"/>
            </a:endParaRPr>
          </a:p>
        </p:txBody>
      </p:sp>
    </p:spTree>
    <p:extLst>
      <p:ext uri="{BB962C8B-B14F-4D97-AF65-F5344CB8AC3E}">
        <p14:creationId xmlns:p14="http://schemas.microsoft.com/office/powerpoint/2010/main" val="9473360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xStyles>
    <p:titleStyle>
      <a:lvl1pPr algn="l" defTabSz="457200" rtl="0" eaLnBrk="1" fontAlgn="base" hangingPunct="1">
        <a:spcBef>
          <a:spcPct val="0"/>
        </a:spcBef>
        <a:spcAft>
          <a:spcPct val="0"/>
        </a:spcAft>
        <a:defRPr sz="3200" kern="1200">
          <a:solidFill>
            <a:schemeClr val="tx2"/>
          </a:solidFill>
          <a:latin typeface="Arial"/>
          <a:ea typeface="Arial"/>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cs typeface="Arial"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0" indent="0" algn="l" defTabSz="457200" rtl="0" eaLnBrk="1" fontAlgn="base" hangingPunct="1">
        <a:spcBef>
          <a:spcPct val="0"/>
        </a:spcBef>
        <a:spcAft>
          <a:spcPct val="0"/>
        </a:spcAft>
        <a:buFont typeface="Arial" charset="0"/>
        <a:buNone/>
        <a:defRPr sz="2200" kern="1200">
          <a:solidFill>
            <a:srgbClr val="000000"/>
          </a:solidFill>
          <a:latin typeface="+mn-lt"/>
          <a:ea typeface="Arial"/>
          <a:cs typeface="Arial"/>
        </a:defRPr>
      </a:lvl1pPr>
      <a:lvl2pPr marL="454025" indent="-227013" algn="l" defTabSz="457200" rtl="0" eaLnBrk="1" fontAlgn="base" hangingPunct="1">
        <a:spcBef>
          <a:spcPts val="600"/>
        </a:spcBef>
        <a:spcAft>
          <a:spcPct val="0"/>
        </a:spcAft>
        <a:buFont typeface="Arial" charset="0"/>
        <a:buChar char="•"/>
        <a:defRPr sz="1800" kern="1200">
          <a:solidFill>
            <a:srgbClr val="000000"/>
          </a:solidFill>
          <a:latin typeface="+mn-lt"/>
          <a:ea typeface="Arial"/>
          <a:cs typeface="+mn-cs"/>
        </a:defRPr>
      </a:lvl2pPr>
      <a:lvl3pPr marL="688975" indent="-234950" algn="l" defTabSz="457200" rtl="0" eaLnBrk="1" fontAlgn="base" hangingPunct="1">
        <a:spcBef>
          <a:spcPct val="0"/>
        </a:spcBef>
        <a:spcAft>
          <a:spcPct val="0"/>
        </a:spcAft>
        <a:buFont typeface="Arial" panose="020B0604020202020204" pitchFamily="34" charset="0"/>
        <a:buChar char="&gt;"/>
        <a:defRPr sz="1600" kern="1200">
          <a:solidFill>
            <a:srgbClr val="000000"/>
          </a:solidFill>
          <a:latin typeface="+mn-lt"/>
          <a:ea typeface="Arial"/>
          <a:cs typeface="+mn-cs"/>
        </a:defRPr>
      </a:lvl3pPr>
      <a:lvl4pPr marL="915988" indent="-227013" algn="l" defTabSz="569913" rtl="0" eaLnBrk="1" fontAlgn="base" hangingPunct="1">
        <a:spcBef>
          <a:spcPct val="0"/>
        </a:spcBef>
        <a:spcAft>
          <a:spcPct val="0"/>
        </a:spcAft>
        <a:buFont typeface="Arial" panose="020B0604020202020204" pitchFamily="34" charset="0"/>
        <a:buChar char="-"/>
        <a:defRPr sz="1400" kern="1200">
          <a:solidFill>
            <a:srgbClr val="000000"/>
          </a:solidFill>
          <a:latin typeface="+mn-lt"/>
          <a:ea typeface="Arial"/>
          <a:cs typeface="+mn-cs"/>
        </a:defRPr>
      </a:lvl4pPr>
      <a:lvl5pPr marL="1143000" indent="-227013" algn="l" defTabSz="457200" rtl="0" eaLnBrk="1" fontAlgn="base" hangingPunct="1">
        <a:spcBef>
          <a:spcPct val="0"/>
        </a:spcBef>
        <a:spcAft>
          <a:spcPct val="0"/>
        </a:spcAft>
        <a:buFont typeface="Arial" panose="020B0604020202020204" pitchFamily="34" charset="0"/>
        <a:buChar char="-"/>
        <a:defRPr sz="1400" kern="1200">
          <a:solidFill>
            <a:srgbClr val="000000"/>
          </a:solidFill>
          <a:latin typeface="+mn-lt"/>
          <a:ea typeface="Arial"/>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93688"/>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312864"/>
            <a:ext cx="109728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6"/>
          <p:cNvSpPr>
            <a:spLocks noChangeArrowheads="1"/>
          </p:cNvSpPr>
          <p:nvPr/>
        </p:nvSpPr>
        <p:spPr bwMode="auto">
          <a:xfrm>
            <a:off x="8502651" y="6450013"/>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endParaRPr lang="en-US" sz="1067" dirty="0">
              <a:solidFill>
                <a:schemeClr val="tx1"/>
              </a:solidFill>
              <a:ea typeface="Arial"/>
              <a:cs typeface="Arial" charset="0"/>
            </a:endParaRPr>
          </a:p>
        </p:txBody>
      </p:sp>
      <p:sp>
        <p:nvSpPr>
          <p:cNvPr id="9" name="Rectangle 6"/>
          <p:cNvSpPr>
            <a:spLocks noChangeArrowheads="1"/>
          </p:cNvSpPr>
          <p:nvPr/>
        </p:nvSpPr>
        <p:spPr bwMode="auto">
          <a:xfrm>
            <a:off x="601832" y="6425384"/>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ea typeface="Arial"/>
                <a:cs typeface="Arial" charset="0"/>
              </a:rPr>
              <a:pPr algn="l"/>
              <a:t>‹#›</a:t>
            </a:fld>
            <a:endParaRPr lang="en-US" sz="1067" dirty="0">
              <a:solidFill>
                <a:schemeClr val="tx1"/>
              </a:solidFill>
              <a:ea typeface="Arial"/>
              <a:cs typeface="Arial" charset="0"/>
            </a:endParaRPr>
          </a:p>
        </p:txBody>
      </p:sp>
      <p:pic>
        <p:nvPicPr>
          <p:cNvPr id="11" name="Picture 10" descr="Imperial_en_rgb.png"/>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675517" y="6111832"/>
            <a:ext cx="909004" cy="534261"/>
          </a:xfrm>
          <a:prstGeom prst="rect">
            <a:avLst/>
          </a:prstGeom>
        </p:spPr>
      </p:pic>
    </p:spTree>
    <p:extLst>
      <p:ext uri="{BB962C8B-B14F-4D97-AF65-F5344CB8AC3E}">
        <p14:creationId xmlns:p14="http://schemas.microsoft.com/office/powerpoint/2010/main" val="8054528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Lst>
  <p:txStyles>
    <p:titleStyle>
      <a:lvl1pPr algn="l" defTabSz="609585" rtl="0" eaLnBrk="1" fontAlgn="base" hangingPunct="1">
        <a:spcBef>
          <a:spcPct val="0"/>
        </a:spcBef>
        <a:spcAft>
          <a:spcPct val="0"/>
        </a:spcAft>
        <a:defRPr sz="4267" kern="1200">
          <a:solidFill>
            <a:schemeClr val="tx2"/>
          </a:solidFill>
          <a:latin typeface="Arial"/>
          <a:ea typeface="Arial"/>
          <a:cs typeface="Arial"/>
        </a:defRPr>
      </a:lvl1pPr>
      <a:lvl2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2pPr>
      <a:lvl3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3pPr>
      <a:lvl4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4pPr>
      <a:lvl5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5pPr>
      <a:lvl6pPr marL="609585" algn="l" defTabSz="609585" rtl="0" eaLnBrk="1" fontAlgn="base" hangingPunct="1">
        <a:spcBef>
          <a:spcPct val="0"/>
        </a:spcBef>
        <a:spcAft>
          <a:spcPct val="0"/>
        </a:spcAft>
        <a:defRPr sz="3733">
          <a:solidFill>
            <a:schemeClr val="tx1"/>
          </a:solidFill>
          <a:latin typeface="Arial" charset="0"/>
          <a:ea typeface="ヒラギノ角ゴ Pro W3" charset="0"/>
        </a:defRPr>
      </a:lvl6pPr>
      <a:lvl7pPr marL="1219170" algn="l" defTabSz="609585" rtl="0" eaLnBrk="1" fontAlgn="base" hangingPunct="1">
        <a:spcBef>
          <a:spcPct val="0"/>
        </a:spcBef>
        <a:spcAft>
          <a:spcPct val="0"/>
        </a:spcAft>
        <a:defRPr sz="3733">
          <a:solidFill>
            <a:schemeClr val="tx1"/>
          </a:solidFill>
          <a:latin typeface="Arial" charset="0"/>
          <a:ea typeface="ヒラギノ角ゴ Pro W3" charset="0"/>
        </a:defRPr>
      </a:lvl7pPr>
      <a:lvl8pPr marL="1828754" algn="l" defTabSz="609585" rtl="0" eaLnBrk="1" fontAlgn="base" hangingPunct="1">
        <a:spcBef>
          <a:spcPct val="0"/>
        </a:spcBef>
        <a:spcAft>
          <a:spcPct val="0"/>
        </a:spcAft>
        <a:defRPr sz="3733">
          <a:solidFill>
            <a:schemeClr val="tx1"/>
          </a:solidFill>
          <a:latin typeface="Arial" charset="0"/>
          <a:ea typeface="ヒラギノ角ゴ Pro W3" charset="0"/>
        </a:defRPr>
      </a:lvl8pPr>
      <a:lvl9pPr marL="2438339" algn="l" defTabSz="609585" rtl="0" eaLnBrk="1" fontAlgn="base" hangingPunct="1">
        <a:spcBef>
          <a:spcPct val="0"/>
        </a:spcBef>
        <a:spcAft>
          <a:spcPct val="0"/>
        </a:spcAft>
        <a:defRPr sz="3733">
          <a:solidFill>
            <a:schemeClr val="tx1"/>
          </a:solidFill>
          <a:latin typeface="Arial" charset="0"/>
          <a:ea typeface="ヒラギノ角ゴ Pro W3" charset="0"/>
        </a:defRPr>
      </a:lvl9pPr>
    </p:titleStyle>
    <p:bodyStyle>
      <a:lvl1pPr marL="0" indent="0" algn="l" defTabSz="609585" rtl="0" eaLnBrk="1" fontAlgn="base" hangingPunct="1">
        <a:spcBef>
          <a:spcPct val="0"/>
        </a:spcBef>
        <a:spcAft>
          <a:spcPct val="0"/>
        </a:spcAft>
        <a:buFont typeface="Arial" charset="0"/>
        <a:buNone/>
        <a:defRPr sz="2933" kern="1200">
          <a:solidFill>
            <a:srgbClr val="000000"/>
          </a:solidFill>
          <a:latin typeface="+mn-lt"/>
          <a:ea typeface="Arial"/>
          <a:cs typeface="Arial"/>
        </a:defRPr>
      </a:lvl1pPr>
      <a:lvl2pPr marL="605352" indent="-302676" algn="l" defTabSz="609585" rtl="0" eaLnBrk="1" fontAlgn="base" hangingPunct="1">
        <a:spcBef>
          <a:spcPts val="800"/>
        </a:spcBef>
        <a:spcAft>
          <a:spcPct val="0"/>
        </a:spcAft>
        <a:buFont typeface="Arial" charset="0"/>
        <a:buChar char="•"/>
        <a:defRPr sz="2400" kern="1200">
          <a:solidFill>
            <a:srgbClr val="000000"/>
          </a:solidFill>
          <a:latin typeface="+mn-lt"/>
          <a:ea typeface="Arial"/>
          <a:cs typeface="+mn-cs"/>
        </a:defRPr>
      </a:lvl2pPr>
      <a:lvl3pPr marL="918610" indent="-313259" algn="l" defTabSz="609585" rtl="0" eaLnBrk="1" fontAlgn="base" hangingPunct="1">
        <a:spcBef>
          <a:spcPct val="0"/>
        </a:spcBef>
        <a:spcAft>
          <a:spcPct val="0"/>
        </a:spcAft>
        <a:buFont typeface="Arial" panose="020B0604020202020204" pitchFamily="34" charset="0"/>
        <a:buChar char="&gt;"/>
        <a:defRPr sz="2133" kern="1200">
          <a:solidFill>
            <a:srgbClr val="000000"/>
          </a:solidFill>
          <a:latin typeface="+mn-lt"/>
          <a:ea typeface="Arial"/>
          <a:cs typeface="+mn-cs"/>
        </a:defRPr>
      </a:lvl3pPr>
      <a:lvl4pPr marL="1221287" indent="-302676" algn="l" defTabSz="759865" rtl="0" eaLnBrk="1" fontAlgn="base" hangingPunct="1">
        <a:spcBef>
          <a:spcPct val="0"/>
        </a:spcBef>
        <a:spcAft>
          <a:spcPct val="0"/>
        </a:spcAft>
        <a:buFont typeface="Arial" panose="020B0604020202020204" pitchFamily="34" charset="0"/>
        <a:buChar char="-"/>
        <a:defRPr sz="1867" kern="1200">
          <a:solidFill>
            <a:srgbClr val="000000"/>
          </a:solidFill>
          <a:latin typeface="+mn-lt"/>
          <a:ea typeface="Arial"/>
          <a:cs typeface="+mn-cs"/>
        </a:defRPr>
      </a:lvl4pPr>
      <a:lvl5pPr marL="1523962" indent="-302676" algn="l" defTabSz="609585" rtl="0" eaLnBrk="1" fontAlgn="base" hangingPunct="1">
        <a:spcBef>
          <a:spcPct val="0"/>
        </a:spcBef>
        <a:spcAft>
          <a:spcPct val="0"/>
        </a:spcAft>
        <a:buFont typeface="Arial" panose="020B0604020202020204" pitchFamily="34" charset="0"/>
        <a:buChar char="-"/>
        <a:defRPr sz="1867" kern="1200">
          <a:solidFill>
            <a:srgbClr val="000000"/>
          </a:solidFill>
          <a:latin typeface="+mn-lt"/>
          <a:ea typeface="Arial"/>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0133" y="98419"/>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312864"/>
            <a:ext cx="109728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6"/>
          <p:cNvSpPr>
            <a:spLocks noChangeArrowheads="1"/>
          </p:cNvSpPr>
          <p:nvPr/>
        </p:nvSpPr>
        <p:spPr bwMode="auto">
          <a:xfrm>
            <a:off x="8502651" y="6450013"/>
            <a:ext cx="2690283"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endParaRPr lang="en-US" sz="1067" dirty="0">
              <a:solidFill>
                <a:schemeClr val="tx1"/>
              </a:solidFill>
              <a:latin typeface="EMprint" panose="020B0503020204020204" pitchFamily="34" charset="0"/>
              <a:ea typeface="EMprint" panose="020B0503020204020204" pitchFamily="34" charset="0"/>
              <a:cs typeface="Arial" charset="0"/>
            </a:endParaRPr>
          </a:p>
        </p:txBody>
      </p:sp>
      <p:sp>
        <p:nvSpPr>
          <p:cNvPr id="9" name="Rectangle 6"/>
          <p:cNvSpPr>
            <a:spLocks noChangeArrowheads="1"/>
          </p:cNvSpPr>
          <p:nvPr/>
        </p:nvSpPr>
        <p:spPr bwMode="auto">
          <a:xfrm>
            <a:off x="601832" y="6425384"/>
            <a:ext cx="389467" cy="17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fld id="{61EB682E-F9F7-A84A-866D-693BB3909AC4}" type="slidenum">
              <a:rPr lang="en-US" sz="1067">
                <a:solidFill>
                  <a:schemeClr val="tx1"/>
                </a:solidFill>
                <a:latin typeface="EMprint" panose="020B0503020204020204" pitchFamily="34" charset="0"/>
                <a:ea typeface="EMprint" panose="020B0503020204020204" pitchFamily="34" charset="0"/>
                <a:cs typeface="Arial" charset="0"/>
              </a:rPr>
              <a:pPr algn="l"/>
              <a:t>‹#›</a:t>
            </a:fld>
            <a:endParaRPr lang="en-US" sz="1067" dirty="0">
              <a:solidFill>
                <a:schemeClr val="tx1"/>
              </a:solidFill>
              <a:latin typeface="EMprint" panose="020B0503020204020204" pitchFamily="34" charset="0"/>
              <a:ea typeface="EMprint" panose="020B0503020204020204" pitchFamily="34" charset="0"/>
              <a:cs typeface="Arial" charset="0"/>
            </a:endParaRPr>
          </a:p>
        </p:txBody>
      </p:sp>
      <p:pic>
        <p:nvPicPr>
          <p:cNvPr id="11" name="Picture 10" descr="Imperial_en_rgb.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967617" y="98419"/>
            <a:ext cx="909004" cy="534261"/>
          </a:xfrm>
          <a:prstGeom prst="rect">
            <a:avLst/>
          </a:prstGeom>
        </p:spPr>
      </p:pic>
      <p:sp>
        <p:nvSpPr>
          <p:cNvPr id="7" name="Rectangle 6"/>
          <p:cNvSpPr/>
          <p:nvPr userDrawn="1"/>
        </p:nvSpPr>
        <p:spPr>
          <a:xfrm>
            <a:off x="0" y="0"/>
            <a:ext cx="12192000" cy="6858000"/>
          </a:xfrm>
          <a:prstGeom prst="rect">
            <a:avLst/>
          </a:prstGeom>
          <a:solidFill>
            <a:srgbClr val="121212"/>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34251651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Lst>
  <p:txStyles>
    <p:titleStyle>
      <a:lvl1pPr algn="l" defTabSz="609585" rtl="0" eaLnBrk="1" fontAlgn="base" hangingPunct="1">
        <a:spcBef>
          <a:spcPct val="0"/>
        </a:spcBef>
        <a:spcAft>
          <a:spcPct val="0"/>
        </a:spcAft>
        <a:defRPr lang="en-US" sz="3200" kern="1200" dirty="0">
          <a:solidFill>
            <a:schemeClr val="tx2"/>
          </a:solidFill>
          <a:latin typeface="EMprint" panose="020B0503020204020204" pitchFamily="34" charset="0"/>
          <a:ea typeface="EMprint" panose="020B0503020204020204" pitchFamily="34" charset="0"/>
          <a:cs typeface="Arial"/>
        </a:defRPr>
      </a:lvl1pPr>
      <a:lvl2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2pPr>
      <a:lvl3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3pPr>
      <a:lvl4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4pPr>
      <a:lvl5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5pPr>
      <a:lvl6pPr marL="609585" algn="l" defTabSz="609585" rtl="0" eaLnBrk="1" fontAlgn="base" hangingPunct="1">
        <a:spcBef>
          <a:spcPct val="0"/>
        </a:spcBef>
        <a:spcAft>
          <a:spcPct val="0"/>
        </a:spcAft>
        <a:defRPr sz="3733">
          <a:solidFill>
            <a:schemeClr val="tx1"/>
          </a:solidFill>
          <a:latin typeface="Arial" charset="0"/>
          <a:ea typeface="ヒラギノ角ゴ Pro W3" charset="0"/>
        </a:defRPr>
      </a:lvl6pPr>
      <a:lvl7pPr marL="1219170" algn="l" defTabSz="609585" rtl="0" eaLnBrk="1" fontAlgn="base" hangingPunct="1">
        <a:spcBef>
          <a:spcPct val="0"/>
        </a:spcBef>
        <a:spcAft>
          <a:spcPct val="0"/>
        </a:spcAft>
        <a:defRPr sz="3733">
          <a:solidFill>
            <a:schemeClr val="tx1"/>
          </a:solidFill>
          <a:latin typeface="Arial" charset="0"/>
          <a:ea typeface="ヒラギノ角ゴ Pro W3" charset="0"/>
        </a:defRPr>
      </a:lvl7pPr>
      <a:lvl8pPr marL="1828754" algn="l" defTabSz="609585" rtl="0" eaLnBrk="1" fontAlgn="base" hangingPunct="1">
        <a:spcBef>
          <a:spcPct val="0"/>
        </a:spcBef>
        <a:spcAft>
          <a:spcPct val="0"/>
        </a:spcAft>
        <a:defRPr sz="3733">
          <a:solidFill>
            <a:schemeClr val="tx1"/>
          </a:solidFill>
          <a:latin typeface="Arial" charset="0"/>
          <a:ea typeface="ヒラギノ角ゴ Pro W3" charset="0"/>
        </a:defRPr>
      </a:lvl8pPr>
      <a:lvl9pPr marL="2438339" algn="l" defTabSz="609585" rtl="0" eaLnBrk="1" fontAlgn="base" hangingPunct="1">
        <a:spcBef>
          <a:spcPct val="0"/>
        </a:spcBef>
        <a:spcAft>
          <a:spcPct val="0"/>
        </a:spcAft>
        <a:defRPr sz="3733">
          <a:solidFill>
            <a:schemeClr val="tx1"/>
          </a:solidFill>
          <a:latin typeface="Arial" charset="0"/>
          <a:ea typeface="ヒラギノ角ゴ Pro W3" charset="0"/>
        </a:defRPr>
      </a:lvl9pPr>
    </p:titleStyle>
    <p:bodyStyle>
      <a:lvl1pPr marL="0" indent="0" algn="l" defTabSz="609585" rtl="0" eaLnBrk="1" fontAlgn="base" hangingPunct="1">
        <a:spcBef>
          <a:spcPct val="0"/>
        </a:spcBef>
        <a:spcAft>
          <a:spcPct val="0"/>
        </a:spcAft>
        <a:buFont typeface="Arial" charset="0"/>
        <a:buNone/>
        <a:defRPr sz="2933" kern="1200">
          <a:solidFill>
            <a:srgbClr val="000000"/>
          </a:solidFill>
          <a:latin typeface="EMprint" panose="020B0503020204020204" pitchFamily="34" charset="0"/>
          <a:ea typeface="EMprint" panose="020B0503020204020204" pitchFamily="34" charset="0"/>
          <a:cs typeface="Arial"/>
        </a:defRPr>
      </a:lvl1pPr>
      <a:lvl2pPr marL="605352" indent="-302676" algn="l" defTabSz="609585" rtl="0" eaLnBrk="1" fontAlgn="base" hangingPunct="1">
        <a:spcBef>
          <a:spcPts val="800"/>
        </a:spcBef>
        <a:spcAft>
          <a:spcPct val="0"/>
        </a:spcAft>
        <a:buFont typeface="Arial" charset="0"/>
        <a:buChar char="•"/>
        <a:defRPr sz="2400" kern="1200">
          <a:solidFill>
            <a:srgbClr val="000000"/>
          </a:solidFill>
          <a:latin typeface="EMprint" panose="020B0503020204020204" pitchFamily="34" charset="0"/>
          <a:ea typeface="EMprint" panose="020B0503020204020204" pitchFamily="34" charset="0"/>
          <a:cs typeface="+mn-cs"/>
        </a:defRPr>
      </a:lvl2pPr>
      <a:lvl3pPr marL="918610" indent="-313259" algn="l" defTabSz="609585" rtl="0" eaLnBrk="1" fontAlgn="base" hangingPunct="1">
        <a:spcBef>
          <a:spcPct val="0"/>
        </a:spcBef>
        <a:spcAft>
          <a:spcPct val="0"/>
        </a:spcAft>
        <a:buFont typeface="Arial" panose="020B0604020202020204" pitchFamily="34" charset="0"/>
        <a:buChar char="&gt;"/>
        <a:defRPr sz="2133" kern="1200">
          <a:solidFill>
            <a:srgbClr val="000000"/>
          </a:solidFill>
          <a:latin typeface="EMprint" panose="020B0503020204020204" pitchFamily="34" charset="0"/>
          <a:ea typeface="EMprint" panose="020B0503020204020204" pitchFamily="34" charset="0"/>
          <a:cs typeface="+mn-cs"/>
        </a:defRPr>
      </a:lvl3pPr>
      <a:lvl4pPr marL="1221287" indent="-302676" algn="l" defTabSz="759865" rtl="0" eaLnBrk="1" fontAlgn="base" hangingPunct="1">
        <a:spcBef>
          <a:spcPct val="0"/>
        </a:spcBef>
        <a:spcAft>
          <a:spcPct val="0"/>
        </a:spcAft>
        <a:buFont typeface="Arial" panose="020B0604020202020204" pitchFamily="34" charset="0"/>
        <a:buChar char="-"/>
        <a:defRPr sz="1867" kern="1200">
          <a:solidFill>
            <a:srgbClr val="000000"/>
          </a:solidFill>
          <a:latin typeface="EMprint" panose="020B0503020204020204" pitchFamily="34" charset="0"/>
          <a:ea typeface="EMprint" panose="020B0503020204020204" pitchFamily="34" charset="0"/>
          <a:cs typeface="+mn-cs"/>
        </a:defRPr>
      </a:lvl4pPr>
      <a:lvl5pPr marL="1523962" indent="-302676" algn="l" defTabSz="609585" rtl="0" eaLnBrk="1" fontAlgn="base" hangingPunct="1">
        <a:spcBef>
          <a:spcPct val="0"/>
        </a:spcBef>
        <a:spcAft>
          <a:spcPct val="0"/>
        </a:spcAft>
        <a:buFont typeface="Arial" panose="020B0604020202020204" pitchFamily="34" charset="0"/>
        <a:buChar char="-"/>
        <a:defRPr sz="1867" kern="1200">
          <a:solidFill>
            <a:srgbClr val="000000"/>
          </a:solidFill>
          <a:latin typeface="EMprint" panose="020B0503020204020204" pitchFamily="34" charset="0"/>
          <a:ea typeface="EMprint" panose="020B0503020204020204" pitchFamily="34"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D23CA-B7DE-4B6D-61FA-2853D81413C0}"/>
              </a:ext>
            </a:extLst>
          </p:cNvPr>
          <p:cNvSpPr txBox="1"/>
          <p:nvPr/>
        </p:nvSpPr>
        <p:spPr>
          <a:xfrm>
            <a:off x="3128210" y="1039017"/>
            <a:ext cx="2815389" cy="1446550"/>
          </a:xfrm>
          <a:prstGeom prst="rect">
            <a:avLst/>
          </a:prstGeom>
          <a:noFill/>
        </p:spPr>
        <p:txBody>
          <a:bodyPr wrap="square">
            <a:spAutoFit/>
          </a:bodyPr>
          <a:lstStyle/>
          <a:p>
            <a:r>
              <a:rPr kumimoji="0" lang="en-US" sz="4400" b="0" i="0" u="none" strike="noStrike" kern="1200" cap="none" spc="0" normalizeH="0" baseline="0" noProof="0" dirty="0">
                <a:ln>
                  <a:noFill/>
                </a:ln>
                <a:solidFill>
                  <a:srgbClr val="000000"/>
                </a:solidFill>
                <a:effectLst/>
                <a:uLnTx/>
                <a:uFillTx/>
                <a:latin typeface="EMprint" panose="020B0503020204020204" pitchFamily="34" charset="0"/>
                <a:ea typeface="EMprint" panose="020B0503020204020204" pitchFamily="34" charset="0"/>
                <a:cs typeface="Microsoft GothicNeo" panose="020B0503020000020004" pitchFamily="34" charset="-127"/>
              </a:rPr>
              <a:t>PEOPLE </a:t>
            </a:r>
          </a:p>
          <a:p>
            <a:r>
              <a:rPr kumimoji="0" lang="en-US" sz="4400" b="0" i="0" u="none" strike="noStrike" kern="1200" cap="none" spc="0" normalizeH="0" baseline="0" noProof="0" dirty="0">
                <a:ln>
                  <a:noFill/>
                </a:ln>
                <a:solidFill>
                  <a:srgbClr val="000000"/>
                </a:solidFill>
                <a:effectLst/>
                <a:uLnTx/>
                <a:uFillTx/>
                <a:latin typeface="EMprint" panose="020B0503020204020204" pitchFamily="34" charset="0"/>
                <a:ea typeface="EMprint" panose="020B0503020204020204" pitchFamily="34" charset="0"/>
                <a:cs typeface="Microsoft GothicNeo" panose="020B0503020000020004" pitchFamily="34" charset="-127"/>
              </a:rPr>
              <a:t>DON’T </a:t>
            </a:r>
            <a:endParaRPr lang="en-US" dirty="0">
              <a:latin typeface="EMprint" panose="020B0503020204020204" pitchFamily="34" charset="0"/>
              <a:ea typeface="EMprint" panose="020B0503020204020204" pitchFamily="34" charset="0"/>
            </a:endParaRPr>
          </a:p>
        </p:txBody>
      </p:sp>
      <p:pic>
        <p:nvPicPr>
          <p:cNvPr id="5" name="Picture 4">
            <a:extLst>
              <a:ext uri="{FF2B5EF4-FFF2-40B4-BE49-F238E27FC236}">
                <a16:creationId xmlns:a16="http://schemas.microsoft.com/office/drawing/2014/main" id="{E9AD26B7-7C1A-DB61-DA91-888D521150B6}"/>
              </a:ext>
            </a:extLst>
          </p:cNvPr>
          <p:cNvPicPr>
            <a:picLocks noChangeAspect="1"/>
          </p:cNvPicPr>
          <p:nvPr/>
        </p:nvPicPr>
        <p:blipFill>
          <a:blip r:embed="rId3"/>
          <a:stretch>
            <a:fillRect/>
          </a:stretch>
        </p:blipFill>
        <p:spPr>
          <a:xfrm rot="20967610">
            <a:off x="3145598" y="2476075"/>
            <a:ext cx="3242306" cy="1430545"/>
          </a:xfrm>
          <a:prstGeom prst="rect">
            <a:avLst/>
          </a:prstGeom>
        </p:spPr>
      </p:pic>
      <p:sp>
        <p:nvSpPr>
          <p:cNvPr id="7" name="TextBox 6">
            <a:extLst>
              <a:ext uri="{FF2B5EF4-FFF2-40B4-BE49-F238E27FC236}">
                <a16:creationId xmlns:a16="http://schemas.microsoft.com/office/drawing/2014/main" id="{C63A1CE8-E7A5-3940-D549-95078CB4EC47}"/>
              </a:ext>
            </a:extLst>
          </p:cNvPr>
          <p:cNvSpPr txBox="1"/>
          <p:nvPr/>
        </p:nvSpPr>
        <p:spPr>
          <a:xfrm rot="20971302">
            <a:off x="3981891" y="2889293"/>
            <a:ext cx="1569719" cy="769441"/>
          </a:xfrm>
          <a:prstGeom prst="rect">
            <a:avLst/>
          </a:prstGeom>
          <a:noFill/>
        </p:spPr>
        <p:txBody>
          <a:bodyPr wrap="square">
            <a:spAutoFit/>
          </a:bodyPr>
          <a:lstStyle/>
          <a:p>
            <a:r>
              <a:rPr lang="en-US" sz="4400" dirty="0">
                <a:solidFill>
                  <a:srgbClr val="000000"/>
                </a:solidFill>
                <a:latin typeface="Segoe Print" panose="02000600000000000000" pitchFamily="2" charset="0"/>
                <a:ea typeface="Microsoft GothicNeo" panose="020B0503020000020004" pitchFamily="34" charset="-127"/>
                <a:cs typeface="Microsoft GothicNeo" panose="020B0503020000020004" pitchFamily="34" charset="-127"/>
              </a:rPr>
              <a:t>Suck</a:t>
            </a:r>
            <a:endParaRPr lang="en-US" sz="4400" dirty="0">
              <a:latin typeface="Segoe Print" panose="02000600000000000000" pitchFamily="2" charset="0"/>
            </a:endParaRPr>
          </a:p>
        </p:txBody>
      </p:sp>
      <p:sp>
        <p:nvSpPr>
          <p:cNvPr id="8" name="TextBox 7">
            <a:extLst>
              <a:ext uri="{FF2B5EF4-FFF2-40B4-BE49-F238E27FC236}">
                <a16:creationId xmlns:a16="http://schemas.microsoft.com/office/drawing/2014/main" id="{60E62B15-1624-FD14-25AB-A7A7FE886610}"/>
              </a:ext>
            </a:extLst>
          </p:cNvPr>
          <p:cNvSpPr txBox="1"/>
          <p:nvPr/>
        </p:nvSpPr>
        <p:spPr>
          <a:xfrm>
            <a:off x="4026568" y="4684295"/>
            <a:ext cx="4475905" cy="369332"/>
          </a:xfrm>
          <a:prstGeom prst="rect">
            <a:avLst/>
          </a:prstGeom>
          <a:noFill/>
        </p:spPr>
        <p:txBody>
          <a:bodyPr wrap="none" rtlCol="0">
            <a:spAutoFit/>
          </a:bodyPr>
          <a:lstStyle/>
          <a:p>
            <a:r>
              <a:rPr lang="en-US" i="1" dirty="0">
                <a:latin typeface="EMprint" panose="020B0503020204020204" pitchFamily="34" charset="0"/>
                <a:ea typeface="EMprint" panose="020B0503020204020204" pitchFamily="34" charset="0"/>
              </a:rPr>
              <a:t>Looking at HOP through a Leadership Lens</a:t>
            </a:r>
          </a:p>
        </p:txBody>
      </p:sp>
    </p:spTree>
    <p:extLst>
      <p:ext uri="{BB962C8B-B14F-4D97-AF65-F5344CB8AC3E}">
        <p14:creationId xmlns:p14="http://schemas.microsoft.com/office/powerpoint/2010/main" val="305738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500" b="10240"/>
          <a:stretch/>
        </p:blipFill>
        <p:spPr>
          <a:xfrm>
            <a:off x="1498167" y="573280"/>
            <a:ext cx="9228448" cy="5245443"/>
          </a:xfrm>
          <a:prstGeom prst="rect">
            <a:avLst/>
          </a:prstGeom>
        </p:spPr>
      </p:pic>
      <p:sp>
        <p:nvSpPr>
          <p:cNvPr id="2" name="Title 1"/>
          <p:cNvSpPr>
            <a:spLocks noGrp="1"/>
          </p:cNvSpPr>
          <p:nvPr>
            <p:ph type="title"/>
          </p:nvPr>
        </p:nvSpPr>
        <p:spPr>
          <a:xfrm>
            <a:off x="3326749" y="2057217"/>
            <a:ext cx="2420919" cy="857251"/>
          </a:xfrm>
        </p:spPr>
        <p:txBody>
          <a:bodyPr/>
          <a:lstStyle/>
          <a:p>
            <a:r>
              <a:rPr lang="en-US" sz="3600" dirty="0">
                <a:solidFill>
                  <a:schemeClr val="tx1"/>
                </a:solidFill>
                <a:latin typeface="EMprint" panose="020B0503020204020204" pitchFamily="34" charset="0"/>
                <a:ea typeface="EMprint" panose="020B0503020204020204" pitchFamily="34" charset="0"/>
              </a:rPr>
              <a:t>People make mistakes</a:t>
            </a:r>
            <a:r>
              <a:rPr lang="en-US" dirty="0">
                <a:solidFill>
                  <a:schemeClr val="tx1"/>
                </a:solidFill>
                <a:latin typeface="EMprint" panose="020B0503020204020204" pitchFamily="34" charset="0"/>
                <a:ea typeface="EMprint" panose="020B0503020204020204" pitchFamily="34" charset="0"/>
              </a:rPr>
              <a:t>.</a:t>
            </a:r>
          </a:p>
        </p:txBody>
      </p:sp>
      <p:sp>
        <p:nvSpPr>
          <p:cNvPr id="4" name="TextBox 3"/>
          <p:cNvSpPr txBox="1"/>
          <p:nvPr/>
        </p:nvSpPr>
        <p:spPr>
          <a:xfrm>
            <a:off x="2141037" y="1202338"/>
            <a:ext cx="4641015" cy="461665"/>
          </a:xfrm>
          <a:prstGeom prst="rect">
            <a:avLst/>
          </a:prstGeom>
        </p:spPr>
        <p:txBody>
          <a:bodyPr/>
          <a:lstStyle>
            <a:defPPr>
              <a:defRPr lang="en-US"/>
            </a:defPPr>
            <a:lvl1pPr eaLnBrk="1" hangingPunct="1">
              <a:defRPr sz="2400" b="1">
                <a:solidFill>
                  <a:srgbClr val="0070C0"/>
                </a:solidFill>
                <a:latin typeface="EMprint" panose="020B0503020204020204" pitchFamily="34" charset="0"/>
                <a:ea typeface="EMprint" panose="020B0503020204020204" pitchFamily="34" charset="0"/>
                <a:cs typeface="Arial"/>
              </a:defRPr>
            </a:lvl1pPr>
            <a:lvl2pPr eaLnBrk="1" hangingPunct="1">
              <a:defRPr sz="2500">
                <a:cs typeface="Arial" charset="0"/>
              </a:defRPr>
            </a:lvl2pPr>
            <a:lvl3pPr eaLnBrk="1" hangingPunct="1">
              <a:defRPr sz="2500">
                <a:cs typeface="Arial" charset="0"/>
              </a:defRPr>
            </a:lvl3pPr>
            <a:lvl4pPr eaLnBrk="1" hangingPunct="1">
              <a:defRPr sz="2500">
                <a:cs typeface="Arial" charset="0"/>
              </a:defRPr>
            </a:lvl4pPr>
            <a:lvl5pPr eaLnBrk="1" hangingPunct="1">
              <a:defRPr sz="2500">
                <a:cs typeface="Arial" charset="0"/>
              </a:defRPr>
            </a:lvl5pPr>
            <a:lvl6pPr marL="408194" fontAlgn="base">
              <a:spcBef>
                <a:spcPct val="0"/>
              </a:spcBef>
              <a:spcAft>
                <a:spcPct val="0"/>
              </a:spcAft>
              <a:defRPr sz="2500"/>
            </a:lvl6pPr>
            <a:lvl7pPr marL="816388" fontAlgn="base">
              <a:spcBef>
                <a:spcPct val="0"/>
              </a:spcBef>
              <a:spcAft>
                <a:spcPct val="0"/>
              </a:spcAft>
              <a:defRPr sz="2500"/>
            </a:lvl7pPr>
            <a:lvl8pPr marL="1224582" fontAlgn="base">
              <a:spcBef>
                <a:spcPct val="0"/>
              </a:spcBef>
              <a:spcAft>
                <a:spcPct val="0"/>
              </a:spcAft>
              <a:defRPr sz="2500"/>
            </a:lvl8pPr>
            <a:lvl9pPr marL="1632776" fontAlgn="base">
              <a:spcBef>
                <a:spcPct val="0"/>
              </a:spcBef>
              <a:spcAft>
                <a:spcPct val="0"/>
              </a:spcAft>
              <a:defRPr sz="2500"/>
            </a:lvl9pPr>
          </a:lstStyle>
          <a:p>
            <a:pPr defTabSz="609585" fontAlgn="base">
              <a:spcBef>
                <a:spcPct val="0"/>
              </a:spcBef>
              <a:spcAft>
                <a:spcPct val="0"/>
              </a:spcAft>
            </a:pPr>
            <a:r>
              <a:rPr lang="en-US" dirty="0"/>
              <a:t>Human Performance Principle</a:t>
            </a:r>
          </a:p>
        </p:txBody>
      </p:sp>
      <p:sp>
        <p:nvSpPr>
          <p:cNvPr id="9" name="TextBox 8"/>
          <p:cNvSpPr txBox="1"/>
          <p:nvPr/>
        </p:nvSpPr>
        <p:spPr>
          <a:xfrm>
            <a:off x="1982511" y="1664003"/>
            <a:ext cx="1306768" cy="2389116"/>
          </a:xfrm>
          <a:prstGeom prst="rect">
            <a:avLst/>
          </a:prstGeom>
          <a:noFill/>
        </p:spPr>
        <p:txBody>
          <a:bodyPr wrap="none" rtlCol="0">
            <a:spAutoFit/>
          </a:bodyPr>
          <a:lstStyle/>
          <a:p>
            <a:pPr defTabSz="609585" fontAlgn="base">
              <a:spcBef>
                <a:spcPct val="0"/>
              </a:spcBef>
              <a:spcAft>
                <a:spcPct val="0"/>
              </a:spcAft>
            </a:pPr>
            <a:r>
              <a:rPr lang="en-US" sz="14925" b="1" dirty="0">
                <a:solidFill>
                  <a:srgbClr val="0070C0"/>
                </a:solidFill>
                <a:latin typeface="EMprint" panose="020B0503020204020204" pitchFamily="34" charset="0"/>
              </a:rPr>
              <a:t>1</a:t>
            </a:r>
          </a:p>
        </p:txBody>
      </p:sp>
    </p:spTree>
    <p:extLst>
      <p:ext uri="{BB962C8B-B14F-4D97-AF65-F5344CB8AC3E}">
        <p14:creationId xmlns:p14="http://schemas.microsoft.com/office/powerpoint/2010/main" val="125963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B23C4C-0A5C-461E-CFAA-70B72F65E3F9}"/>
              </a:ext>
            </a:extLst>
          </p:cNvPr>
          <p:cNvPicPr>
            <a:picLocks noChangeAspect="1"/>
          </p:cNvPicPr>
          <p:nvPr/>
        </p:nvPicPr>
        <p:blipFill>
          <a:blip r:embed="rId3"/>
          <a:stretch>
            <a:fillRect/>
          </a:stretch>
        </p:blipFill>
        <p:spPr>
          <a:xfrm>
            <a:off x="1325540" y="1508922"/>
            <a:ext cx="3938357" cy="3871296"/>
          </a:xfrm>
          <a:prstGeom prst="rect">
            <a:avLst/>
          </a:prstGeom>
        </p:spPr>
      </p:pic>
      <p:sp>
        <p:nvSpPr>
          <p:cNvPr id="8" name="Rectangle 7">
            <a:extLst>
              <a:ext uri="{FF2B5EF4-FFF2-40B4-BE49-F238E27FC236}">
                <a16:creationId xmlns:a16="http://schemas.microsoft.com/office/drawing/2014/main" id="{125449E5-9BAC-C2DF-FB24-C94BAB1169DB}"/>
              </a:ext>
            </a:extLst>
          </p:cNvPr>
          <p:cNvSpPr/>
          <p:nvPr/>
        </p:nvSpPr>
        <p:spPr>
          <a:xfrm>
            <a:off x="169333" y="462380"/>
            <a:ext cx="9612025" cy="523220"/>
          </a:xfrm>
          <a:prstGeom prst="rect">
            <a:avLst/>
          </a:prstGeom>
        </p:spPr>
        <p:txBody>
          <a:bodyPr wrap="square">
            <a:spAutoFit/>
          </a:bodyPr>
          <a:lstStyle/>
          <a:p>
            <a:pPr defTabSz="609585" fontAlgn="base">
              <a:spcBef>
                <a:spcPct val="0"/>
              </a:spcBef>
              <a:spcAft>
                <a:spcPct val="0"/>
              </a:spcAft>
              <a:defRPr/>
            </a:pPr>
            <a:r>
              <a:rPr lang="en-US" sz="2800" b="1" dirty="0">
                <a:solidFill>
                  <a:srgbClr val="FFFFFF"/>
                </a:solidFill>
                <a:latin typeface="EMprint" panose="020B0503020204020204" pitchFamily="34" charset="0"/>
                <a:ea typeface="EMprint" panose="020B0503020204020204" pitchFamily="34" charset="0"/>
              </a:rPr>
              <a:t>Watermelon green </a:t>
            </a:r>
            <a:endParaRPr lang="en-US" sz="2800" dirty="0">
              <a:solidFill>
                <a:srgbClr val="FFFFFF"/>
              </a:solidFill>
              <a:latin typeface="EMprint" panose="020B0503020204020204" pitchFamily="34" charset="0"/>
              <a:ea typeface="EMprint" panose="020B0503020204020204" pitchFamily="34" charset="0"/>
            </a:endParaRPr>
          </a:p>
        </p:txBody>
      </p:sp>
      <p:sp>
        <p:nvSpPr>
          <p:cNvPr id="10" name="Title 1">
            <a:extLst>
              <a:ext uri="{FF2B5EF4-FFF2-40B4-BE49-F238E27FC236}">
                <a16:creationId xmlns:a16="http://schemas.microsoft.com/office/drawing/2014/main" id="{3881426C-1DBC-71D8-4F59-B49A29B6BC95}"/>
              </a:ext>
            </a:extLst>
          </p:cNvPr>
          <p:cNvSpPr txBox="1">
            <a:spLocks/>
          </p:cNvSpPr>
          <p:nvPr/>
        </p:nvSpPr>
        <p:spPr>
          <a:xfrm>
            <a:off x="5965074" y="3220477"/>
            <a:ext cx="5423562" cy="2505168"/>
          </a:xfrm>
          <a:prstGeom prst="rect">
            <a:avLst/>
          </a:prstGeom>
        </p:spPr>
        <p:txBody>
          <a:bodyPr/>
          <a:lstStyle>
            <a:lvl1pPr algn="l" defTabSz="609585" rtl="0" eaLnBrk="1" fontAlgn="base" hangingPunct="1">
              <a:spcBef>
                <a:spcPct val="0"/>
              </a:spcBef>
              <a:spcAft>
                <a:spcPct val="0"/>
              </a:spcAft>
              <a:defRPr lang="en-US" sz="3200" kern="1200" dirty="0">
                <a:solidFill>
                  <a:schemeClr val="tx2"/>
                </a:solidFill>
                <a:latin typeface="EMprint" panose="020B0503020204020204" pitchFamily="34" charset="0"/>
                <a:ea typeface="EMprint" panose="020B0503020204020204" pitchFamily="34" charset="0"/>
                <a:cs typeface="Arial"/>
              </a:defRPr>
            </a:lvl1pPr>
            <a:lvl2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2pPr>
            <a:lvl3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3pPr>
            <a:lvl4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4pPr>
            <a:lvl5pPr algn="l" defTabSz="609585" rtl="0" eaLnBrk="1" fontAlgn="base" hangingPunct="1">
              <a:spcBef>
                <a:spcPct val="0"/>
              </a:spcBef>
              <a:spcAft>
                <a:spcPct val="0"/>
              </a:spcAft>
              <a:defRPr sz="3733">
                <a:solidFill>
                  <a:schemeClr val="tx1"/>
                </a:solidFill>
                <a:latin typeface="Arial" charset="0"/>
                <a:ea typeface="ヒラギノ角ゴ Pro W3" charset="0"/>
                <a:cs typeface="Arial" charset="0"/>
              </a:defRPr>
            </a:lvl5pPr>
            <a:lvl6pPr marL="609585" algn="l" defTabSz="609585" rtl="0" eaLnBrk="1" fontAlgn="base" hangingPunct="1">
              <a:spcBef>
                <a:spcPct val="0"/>
              </a:spcBef>
              <a:spcAft>
                <a:spcPct val="0"/>
              </a:spcAft>
              <a:defRPr sz="3733">
                <a:solidFill>
                  <a:schemeClr val="tx1"/>
                </a:solidFill>
                <a:latin typeface="Arial" charset="0"/>
                <a:ea typeface="ヒラギノ角ゴ Pro W3" charset="0"/>
              </a:defRPr>
            </a:lvl6pPr>
            <a:lvl7pPr marL="1219170" algn="l" defTabSz="609585" rtl="0" eaLnBrk="1" fontAlgn="base" hangingPunct="1">
              <a:spcBef>
                <a:spcPct val="0"/>
              </a:spcBef>
              <a:spcAft>
                <a:spcPct val="0"/>
              </a:spcAft>
              <a:defRPr sz="3733">
                <a:solidFill>
                  <a:schemeClr val="tx1"/>
                </a:solidFill>
                <a:latin typeface="Arial" charset="0"/>
                <a:ea typeface="ヒラギノ角ゴ Pro W3" charset="0"/>
              </a:defRPr>
            </a:lvl7pPr>
            <a:lvl8pPr marL="1828754" algn="l" defTabSz="609585" rtl="0" eaLnBrk="1" fontAlgn="base" hangingPunct="1">
              <a:spcBef>
                <a:spcPct val="0"/>
              </a:spcBef>
              <a:spcAft>
                <a:spcPct val="0"/>
              </a:spcAft>
              <a:defRPr sz="3733">
                <a:solidFill>
                  <a:schemeClr val="tx1"/>
                </a:solidFill>
                <a:latin typeface="Arial" charset="0"/>
                <a:ea typeface="ヒラギノ角ゴ Pro W3" charset="0"/>
              </a:defRPr>
            </a:lvl8pPr>
            <a:lvl9pPr marL="2438339" algn="l" defTabSz="609585" rtl="0" eaLnBrk="1" fontAlgn="base" hangingPunct="1">
              <a:spcBef>
                <a:spcPct val="0"/>
              </a:spcBef>
              <a:spcAft>
                <a:spcPct val="0"/>
              </a:spcAft>
              <a:defRPr sz="3733">
                <a:solidFill>
                  <a:schemeClr val="tx1"/>
                </a:solidFill>
                <a:latin typeface="Arial" charset="0"/>
                <a:ea typeface="ヒラギノ角ゴ Pro W3" charset="0"/>
              </a:defRPr>
            </a:lvl9pPr>
          </a:lstStyle>
          <a:p>
            <a:r>
              <a:rPr lang="en-US" sz="3600" dirty="0">
                <a:solidFill>
                  <a:schemeClr val="tx1"/>
                </a:solidFill>
              </a:rPr>
              <a:t>Fear the Green, Embrace the Red (The Problem)</a:t>
            </a:r>
            <a:endParaRPr lang="en-US" dirty="0">
              <a:solidFill>
                <a:schemeClr val="tx1"/>
              </a:solidFill>
            </a:endParaRPr>
          </a:p>
        </p:txBody>
      </p:sp>
      <p:sp>
        <p:nvSpPr>
          <p:cNvPr id="11" name="Rectangle 10">
            <a:extLst>
              <a:ext uri="{FF2B5EF4-FFF2-40B4-BE49-F238E27FC236}">
                <a16:creationId xmlns:a16="http://schemas.microsoft.com/office/drawing/2014/main" id="{DFE0A326-7B9B-AE9B-07EC-4C2F4D904FBA}"/>
              </a:ext>
            </a:extLst>
          </p:cNvPr>
          <p:cNvSpPr/>
          <p:nvPr/>
        </p:nvSpPr>
        <p:spPr>
          <a:xfrm>
            <a:off x="16933" y="569226"/>
            <a:ext cx="9333188" cy="614327"/>
          </a:xfrm>
          <a:prstGeom prst="rect">
            <a:avLst/>
          </a:prstGeom>
          <a:gradFill>
            <a:gsLst>
              <a:gs pos="50000">
                <a:srgbClr val="ED6C21"/>
              </a:gs>
              <a:gs pos="0">
                <a:srgbClr val="ED1F2E"/>
              </a:gs>
              <a:gs pos="100000">
                <a:srgbClr val="ED8A06"/>
              </a:gs>
            </a:gsLst>
            <a:lin ang="0" scaled="0"/>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fontAlgn="base">
              <a:spcBef>
                <a:spcPct val="0"/>
              </a:spcBef>
              <a:spcAft>
                <a:spcPct val="0"/>
              </a:spcAft>
              <a:defRPr/>
            </a:pPr>
            <a:endParaRPr lang="en-US" sz="2400">
              <a:solidFill>
                <a:srgbClr val="000000"/>
              </a:solidFill>
              <a:latin typeface="Arial"/>
            </a:endParaRPr>
          </a:p>
        </p:txBody>
      </p:sp>
      <p:pic>
        <p:nvPicPr>
          <p:cNvPr id="9" name="Picture 8">
            <a:extLst>
              <a:ext uri="{FF2B5EF4-FFF2-40B4-BE49-F238E27FC236}">
                <a16:creationId xmlns:a16="http://schemas.microsoft.com/office/drawing/2014/main" id="{2CB17EE8-5BCE-F393-419E-9E0B7674CC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3941" y="-41846"/>
            <a:ext cx="2894695" cy="2830108"/>
          </a:xfrm>
          <a:prstGeom prst="rect">
            <a:avLst/>
          </a:prstGeom>
        </p:spPr>
      </p:pic>
      <p:sp>
        <p:nvSpPr>
          <p:cNvPr id="13" name="Rectangle 12">
            <a:extLst>
              <a:ext uri="{FF2B5EF4-FFF2-40B4-BE49-F238E27FC236}">
                <a16:creationId xmlns:a16="http://schemas.microsoft.com/office/drawing/2014/main" id="{676E8072-D81D-4298-5971-7FE5ABE375C1}"/>
              </a:ext>
            </a:extLst>
          </p:cNvPr>
          <p:cNvSpPr/>
          <p:nvPr/>
        </p:nvSpPr>
        <p:spPr>
          <a:xfrm>
            <a:off x="321733" y="614780"/>
            <a:ext cx="9612025" cy="523220"/>
          </a:xfrm>
          <a:prstGeom prst="rect">
            <a:avLst/>
          </a:prstGeom>
        </p:spPr>
        <p:txBody>
          <a:bodyPr wrap="square">
            <a:spAutoFit/>
          </a:bodyPr>
          <a:lstStyle/>
          <a:p>
            <a:pPr defTabSz="609585" fontAlgn="base">
              <a:spcBef>
                <a:spcPct val="0"/>
              </a:spcBef>
              <a:spcAft>
                <a:spcPct val="0"/>
              </a:spcAft>
              <a:defRPr/>
            </a:pPr>
            <a:r>
              <a:rPr lang="en-US" sz="2800" dirty="0">
                <a:solidFill>
                  <a:srgbClr val="FFFFFF"/>
                </a:solidFill>
                <a:latin typeface="EMprint Semibold" panose="020B0703020204020204" pitchFamily="34" charset="0"/>
                <a:ea typeface="EMprint Semibold" panose="020B0703020204020204" pitchFamily="34" charset="0"/>
              </a:rPr>
              <a:t>Watermelon green </a:t>
            </a:r>
          </a:p>
        </p:txBody>
      </p:sp>
    </p:spTree>
    <p:extLst>
      <p:ext uri="{BB962C8B-B14F-4D97-AF65-F5344CB8AC3E}">
        <p14:creationId xmlns:p14="http://schemas.microsoft.com/office/powerpoint/2010/main" val="379738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tick.JPG"/>
          <p:cNvPicPr>
            <a:picLocks noChangeAspect="1"/>
          </p:cNvPicPr>
          <p:nvPr/>
        </p:nvPicPr>
        <p:blipFill>
          <a:blip r:embed="rId3">
            <a:extLst>
              <a:ext uri="{BEBA8EAE-BF5A-486C-A8C5-ECC9F3942E4B}">
                <a14:imgProps xmlns:a14="http://schemas.microsoft.com/office/drawing/2010/main">
                  <a14:imgLayer r:embed="rId4">
                    <a14:imgEffect>
                      <a14:backgroundRemoval t="1225" b="97876" l="2451" r="99081"/>
                    </a14:imgEffect>
                  </a14:imgLayer>
                </a14:imgProps>
              </a:ext>
              <a:ext uri="{28A0092B-C50C-407E-A947-70E740481C1C}">
                <a14:useLocalDpi xmlns:a14="http://schemas.microsoft.com/office/drawing/2010/main" val="0"/>
              </a:ext>
            </a:extLst>
          </a:blip>
          <a:stretch>
            <a:fillRect/>
          </a:stretch>
        </p:blipFill>
        <p:spPr>
          <a:xfrm rot="10800000">
            <a:off x="2905459" y="632584"/>
            <a:ext cx="6858000" cy="5143500"/>
          </a:xfrm>
          <a:prstGeom prst="rect">
            <a:avLst/>
          </a:prstGeom>
        </p:spPr>
      </p:pic>
      <p:sp>
        <p:nvSpPr>
          <p:cNvPr id="5" name="TextBox 4"/>
          <p:cNvSpPr txBox="1"/>
          <p:nvPr/>
        </p:nvSpPr>
        <p:spPr>
          <a:xfrm>
            <a:off x="6944792" y="874167"/>
            <a:ext cx="1409360" cy="415498"/>
          </a:xfrm>
          <a:prstGeom prst="rect">
            <a:avLst/>
          </a:prstGeom>
          <a:solidFill>
            <a:srgbClr val="C00000"/>
          </a:solidFill>
          <a:ln w="38100" cmpd="sng">
            <a:noFill/>
          </a:ln>
        </p:spPr>
        <p:txBody>
          <a:bodyPr wrap="none" rtlCol="0">
            <a:spAutoFit/>
          </a:bodyPr>
          <a:lstStyle/>
          <a:p>
            <a:pPr defTabSz="609585" fontAlgn="base">
              <a:spcBef>
                <a:spcPct val="0"/>
              </a:spcBef>
              <a:spcAft>
                <a:spcPct val="0"/>
              </a:spcAft>
            </a:pPr>
            <a:r>
              <a:rPr lang="en-US" sz="2100" b="1" dirty="0">
                <a:solidFill>
                  <a:srgbClr val="FFFFFF"/>
                </a:solidFill>
                <a:latin typeface="EMprint" panose="020B0503020204020204" pitchFamily="34" charset="0"/>
                <a:ea typeface="EMprint" panose="020B0503020204020204" pitchFamily="34" charset="0"/>
                <a:cs typeface="Arial Black"/>
              </a:rPr>
              <a:t>Sharp End</a:t>
            </a:r>
          </a:p>
        </p:txBody>
      </p:sp>
      <p:sp>
        <p:nvSpPr>
          <p:cNvPr id="6" name="TextBox 5"/>
          <p:cNvSpPr txBox="1"/>
          <p:nvPr/>
        </p:nvSpPr>
        <p:spPr>
          <a:xfrm>
            <a:off x="4731524" y="5693417"/>
            <a:ext cx="1364476" cy="415498"/>
          </a:xfrm>
          <a:prstGeom prst="rect">
            <a:avLst/>
          </a:prstGeom>
          <a:solidFill>
            <a:srgbClr val="00B050"/>
          </a:solidFill>
          <a:ln w="38100" cmpd="sng">
            <a:noFill/>
          </a:ln>
        </p:spPr>
        <p:txBody>
          <a:bodyPr wrap="none" rtlCol="0">
            <a:spAutoFit/>
          </a:bodyPr>
          <a:lstStyle/>
          <a:p>
            <a:pPr defTabSz="609585" fontAlgn="base">
              <a:spcBef>
                <a:spcPct val="0"/>
              </a:spcBef>
              <a:spcAft>
                <a:spcPct val="0"/>
              </a:spcAft>
            </a:pPr>
            <a:r>
              <a:rPr lang="en-US" sz="2100" b="1" dirty="0">
                <a:solidFill>
                  <a:srgbClr val="FFFFFF"/>
                </a:solidFill>
                <a:latin typeface="EMprint" panose="020B0503020204020204" pitchFamily="34" charset="0"/>
                <a:ea typeface="EMprint" panose="020B0503020204020204" pitchFamily="34" charset="0"/>
                <a:cs typeface="Arial Black"/>
              </a:rPr>
              <a:t>Blunt End</a:t>
            </a:r>
          </a:p>
        </p:txBody>
      </p:sp>
      <p:sp>
        <p:nvSpPr>
          <p:cNvPr id="7" name="TextBox 6"/>
          <p:cNvSpPr txBox="1"/>
          <p:nvPr/>
        </p:nvSpPr>
        <p:spPr>
          <a:xfrm>
            <a:off x="5992186" y="1622496"/>
            <a:ext cx="1388522" cy="461665"/>
          </a:xfrm>
          <a:prstGeom prst="rect">
            <a:avLst/>
          </a:prstGeom>
          <a:noFill/>
        </p:spPr>
        <p:txBody>
          <a:bodyPr wrap="none" rtlCol="0">
            <a:spAutoFit/>
          </a:bodyPr>
          <a:lstStyle/>
          <a:p>
            <a:pPr defTabSz="609585" fontAlgn="base">
              <a:spcBef>
                <a:spcPct val="0"/>
              </a:spcBef>
              <a:spcAft>
                <a:spcPct val="0"/>
              </a:spcAft>
            </a:pPr>
            <a:r>
              <a:rPr lang="en-US" sz="2400" b="1" dirty="0">
                <a:solidFill>
                  <a:srgbClr val="000000"/>
                </a:solidFill>
                <a:latin typeface="EMprint" panose="020B0503020204020204" pitchFamily="34" charset="0"/>
                <a:cs typeface="Arial"/>
              </a:rPr>
              <a:t>Workers</a:t>
            </a:r>
          </a:p>
        </p:txBody>
      </p:sp>
      <p:sp>
        <p:nvSpPr>
          <p:cNvPr id="8" name="TextBox 7"/>
          <p:cNvSpPr txBox="1"/>
          <p:nvPr/>
        </p:nvSpPr>
        <p:spPr>
          <a:xfrm>
            <a:off x="3407726" y="3204334"/>
            <a:ext cx="1548822" cy="461665"/>
          </a:xfrm>
          <a:prstGeom prst="rect">
            <a:avLst/>
          </a:prstGeom>
          <a:noFill/>
        </p:spPr>
        <p:txBody>
          <a:bodyPr wrap="none" rtlCol="0">
            <a:spAutoFit/>
          </a:bodyPr>
          <a:lstStyle/>
          <a:p>
            <a:pPr defTabSz="609585" fontAlgn="base">
              <a:spcBef>
                <a:spcPct val="0"/>
              </a:spcBef>
              <a:spcAft>
                <a:spcPct val="0"/>
              </a:spcAft>
            </a:pPr>
            <a:r>
              <a:rPr lang="en-US" sz="2400" b="1" dirty="0">
                <a:solidFill>
                  <a:srgbClr val="000000"/>
                </a:solidFill>
                <a:latin typeface="EMprint" panose="020B0503020204020204" pitchFamily="34" charset="0"/>
                <a:cs typeface="Arial"/>
              </a:rPr>
              <a:t>Managers</a:t>
            </a:r>
          </a:p>
        </p:txBody>
      </p:sp>
      <p:sp>
        <p:nvSpPr>
          <p:cNvPr id="9" name="TextBox 8"/>
          <p:cNvSpPr txBox="1"/>
          <p:nvPr/>
        </p:nvSpPr>
        <p:spPr>
          <a:xfrm>
            <a:off x="4533966" y="2224397"/>
            <a:ext cx="1800493" cy="830997"/>
          </a:xfrm>
          <a:prstGeom prst="rect">
            <a:avLst/>
          </a:prstGeom>
          <a:noFill/>
        </p:spPr>
        <p:txBody>
          <a:bodyPr wrap="none" rtlCol="0">
            <a:spAutoFit/>
          </a:bodyPr>
          <a:lstStyle/>
          <a:p>
            <a:pPr algn="ctr" defTabSz="609585" fontAlgn="base">
              <a:spcBef>
                <a:spcPct val="0"/>
              </a:spcBef>
              <a:spcAft>
                <a:spcPct val="0"/>
              </a:spcAft>
            </a:pPr>
            <a:r>
              <a:rPr lang="en-US" sz="2400" b="1" dirty="0">
                <a:solidFill>
                  <a:srgbClr val="000000"/>
                </a:solidFill>
                <a:latin typeface="EMprint" panose="020B0503020204020204" pitchFamily="34" charset="0"/>
                <a:cs typeface="Arial"/>
              </a:rPr>
              <a:t>Front-line</a:t>
            </a:r>
          </a:p>
          <a:p>
            <a:pPr algn="ctr" defTabSz="609585" fontAlgn="base">
              <a:spcBef>
                <a:spcPct val="0"/>
              </a:spcBef>
              <a:spcAft>
                <a:spcPct val="0"/>
              </a:spcAft>
            </a:pPr>
            <a:r>
              <a:rPr lang="en-US" sz="2400" b="1" dirty="0">
                <a:solidFill>
                  <a:srgbClr val="000000"/>
                </a:solidFill>
                <a:latin typeface="EMprint" panose="020B0503020204020204" pitchFamily="34" charset="0"/>
                <a:cs typeface="Arial"/>
              </a:rPr>
              <a:t>Supervisors</a:t>
            </a:r>
          </a:p>
        </p:txBody>
      </p:sp>
      <p:sp>
        <p:nvSpPr>
          <p:cNvPr id="11" name="TextBox 10"/>
          <p:cNvSpPr txBox="1"/>
          <p:nvPr/>
        </p:nvSpPr>
        <p:spPr>
          <a:xfrm>
            <a:off x="3407726" y="4205532"/>
            <a:ext cx="184731" cy="461665"/>
          </a:xfrm>
          <a:prstGeom prst="rect">
            <a:avLst/>
          </a:prstGeom>
          <a:noFill/>
        </p:spPr>
        <p:txBody>
          <a:bodyPr wrap="none" rtlCol="0">
            <a:spAutoFit/>
          </a:bodyPr>
          <a:lstStyle/>
          <a:p>
            <a:pPr defTabSz="609585" fontAlgn="base">
              <a:spcBef>
                <a:spcPct val="0"/>
              </a:spcBef>
              <a:spcAft>
                <a:spcPct val="0"/>
              </a:spcAft>
            </a:pPr>
            <a:endParaRPr lang="en-US" sz="2400" b="1" dirty="0">
              <a:solidFill>
                <a:srgbClr val="000000"/>
              </a:solidFill>
              <a:latin typeface="EMprint" panose="020B0503020204020204" pitchFamily="34" charset="0"/>
              <a:cs typeface="Arial"/>
            </a:endParaRPr>
          </a:p>
        </p:txBody>
      </p:sp>
      <p:sp>
        <p:nvSpPr>
          <p:cNvPr id="12" name="TextBox 11"/>
          <p:cNvSpPr txBox="1"/>
          <p:nvPr/>
        </p:nvSpPr>
        <p:spPr>
          <a:xfrm>
            <a:off x="2551753" y="4643082"/>
            <a:ext cx="184731" cy="461665"/>
          </a:xfrm>
          <a:prstGeom prst="rect">
            <a:avLst/>
          </a:prstGeom>
          <a:noFill/>
        </p:spPr>
        <p:txBody>
          <a:bodyPr wrap="none" rtlCol="0">
            <a:spAutoFit/>
          </a:bodyPr>
          <a:lstStyle/>
          <a:p>
            <a:pPr defTabSz="609585" fontAlgn="base">
              <a:spcBef>
                <a:spcPct val="0"/>
              </a:spcBef>
              <a:spcAft>
                <a:spcPct val="0"/>
              </a:spcAft>
            </a:pPr>
            <a:endParaRPr lang="en-US" sz="2400" b="1" dirty="0">
              <a:solidFill>
                <a:srgbClr val="000000"/>
              </a:solidFill>
              <a:latin typeface="EMprint" panose="020B0503020204020204" pitchFamily="34" charset="0"/>
              <a:cs typeface="Arial"/>
            </a:endParaRPr>
          </a:p>
        </p:txBody>
      </p:sp>
      <p:sp>
        <p:nvSpPr>
          <p:cNvPr id="14" name="TextBox 13"/>
          <p:cNvSpPr txBox="1"/>
          <p:nvPr/>
        </p:nvSpPr>
        <p:spPr>
          <a:xfrm>
            <a:off x="2216009" y="4167163"/>
            <a:ext cx="1483098" cy="461665"/>
          </a:xfrm>
          <a:prstGeom prst="rect">
            <a:avLst/>
          </a:prstGeom>
          <a:noFill/>
        </p:spPr>
        <p:txBody>
          <a:bodyPr wrap="none" rtlCol="0">
            <a:spAutoFit/>
          </a:bodyPr>
          <a:lstStyle/>
          <a:p>
            <a:pPr defTabSz="609585" fontAlgn="base">
              <a:spcBef>
                <a:spcPct val="0"/>
              </a:spcBef>
              <a:spcAft>
                <a:spcPct val="0"/>
              </a:spcAft>
            </a:pPr>
            <a:r>
              <a:rPr lang="en-US" sz="2400" b="1" dirty="0">
                <a:solidFill>
                  <a:srgbClr val="000000"/>
                </a:solidFill>
                <a:latin typeface="EMprint" panose="020B0503020204020204" pitchFamily="34" charset="0"/>
                <a:cs typeface="Arial"/>
              </a:rPr>
              <a:t>Company</a:t>
            </a:r>
          </a:p>
        </p:txBody>
      </p:sp>
    </p:spTree>
    <p:extLst>
      <p:ext uri="{BB962C8B-B14F-4D97-AF65-F5344CB8AC3E}">
        <p14:creationId xmlns:p14="http://schemas.microsoft.com/office/powerpoint/2010/main" val="17767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00BFAD-27DB-613E-239E-6C84C9B6DF0C}"/>
              </a:ext>
            </a:extLst>
          </p:cNvPr>
          <p:cNvSpPr txBox="1"/>
          <p:nvPr/>
        </p:nvSpPr>
        <p:spPr>
          <a:xfrm>
            <a:off x="2630905" y="1493602"/>
            <a:ext cx="6930189" cy="2123658"/>
          </a:xfrm>
          <a:prstGeom prst="rect">
            <a:avLst/>
          </a:prstGeom>
          <a:noFill/>
        </p:spPr>
        <p:txBody>
          <a:bodyPr wrap="square" rtlCol="0">
            <a:spAutoFit/>
          </a:bodyPr>
          <a:lstStyle/>
          <a:p>
            <a:pPr algn="ctr"/>
            <a:r>
              <a:rPr lang="en-US" sz="4400" dirty="0">
                <a:latin typeface="EMprint" panose="020B0503020204020204" pitchFamily="34" charset="0"/>
                <a:ea typeface="EMprint" panose="020B0503020204020204" pitchFamily="34" charset="0"/>
                <a:cs typeface="Microsoft GothicNeo" panose="020B0503020000020004" pitchFamily="34" charset="-127"/>
              </a:rPr>
              <a:t>Correcting False </a:t>
            </a:r>
            <a:r>
              <a:rPr lang="en-US" sz="4400" b="1" i="1" dirty="0">
                <a:latin typeface="EMprint" panose="020B0503020204020204" pitchFamily="34" charset="0"/>
                <a:ea typeface="EMprint" panose="020B0503020204020204" pitchFamily="34" charset="0"/>
                <a:cs typeface="Microsoft GothicNeo" panose="020B0503020000020004" pitchFamily="34" charset="-127"/>
              </a:rPr>
              <a:t>Labels</a:t>
            </a:r>
            <a:r>
              <a:rPr lang="en-US" sz="4400" dirty="0">
                <a:latin typeface="EMprint" panose="020B0503020204020204" pitchFamily="34" charset="0"/>
                <a:ea typeface="EMprint" panose="020B0503020204020204" pitchFamily="34" charset="0"/>
                <a:cs typeface="Microsoft GothicNeo" panose="020B0503020000020004" pitchFamily="34" charset="-127"/>
              </a:rPr>
              <a:t> to Develop People to their full Potential</a:t>
            </a:r>
          </a:p>
        </p:txBody>
      </p:sp>
    </p:spTree>
    <p:extLst>
      <p:ext uri="{BB962C8B-B14F-4D97-AF65-F5344CB8AC3E}">
        <p14:creationId xmlns:p14="http://schemas.microsoft.com/office/powerpoint/2010/main" val="239730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F82EB-0011-910C-1192-920E176A54CD}"/>
              </a:ext>
            </a:extLst>
          </p:cNvPr>
          <p:cNvSpPr txBox="1"/>
          <p:nvPr/>
        </p:nvSpPr>
        <p:spPr>
          <a:xfrm>
            <a:off x="6001000" y="920621"/>
            <a:ext cx="2157963" cy="5016758"/>
          </a:xfrm>
          <a:prstGeom prst="rect">
            <a:avLst/>
          </a:prstGeom>
          <a:noFill/>
        </p:spPr>
        <p:txBody>
          <a:bodyPr wrap="none" rtlCol="0">
            <a:spAutoFit/>
          </a:bodyPr>
          <a:lstStyle/>
          <a:p>
            <a:r>
              <a:rPr lang="en-US" sz="3200" dirty="0">
                <a:latin typeface="EMprint" panose="020B0503020204020204" pitchFamily="34" charset="0"/>
                <a:ea typeface="EMprint" panose="020B0503020204020204" pitchFamily="34" charset="0"/>
              </a:rPr>
              <a:t>STOP</a:t>
            </a:r>
          </a:p>
          <a:p>
            <a:r>
              <a:rPr lang="en-US" sz="3200" b="1" dirty="0">
                <a:latin typeface="EMprint" panose="020B0503020204020204" pitchFamily="34" charset="0"/>
                <a:ea typeface="EMprint" panose="020B0503020204020204" pitchFamily="34" charset="0"/>
              </a:rPr>
              <a:t>FALSELY</a:t>
            </a:r>
          </a:p>
          <a:p>
            <a:r>
              <a:rPr lang="en-US" sz="3200" dirty="0">
                <a:latin typeface="EMprint" panose="020B0503020204020204" pitchFamily="34" charset="0"/>
                <a:ea typeface="EMprint" panose="020B0503020204020204" pitchFamily="34" charset="0"/>
              </a:rPr>
              <a:t>LABELING </a:t>
            </a:r>
          </a:p>
          <a:p>
            <a:r>
              <a:rPr lang="en-US" sz="3200" dirty="0">
                <a:latin typeface="EMprint" panose="020B0503020204020204" pitchFamily="34" charset="0"/>
                <a:ea typeface="EMprint" panose="020B0503020204020204" pitchFamily="34" charset="0"/>
              </a:rPr>
              <a:t>PEOPLE </a:t>
            </a:r>
          </a:p>
          <a:p>
            <a:r>
              <a:rPr lang="en-US" sz="3200" dirty="0">
                <a:latin typeface="EMprint" panose="020B0503020204020204" pitchFamily="34" charset="0"/>
                <a:ea typeface="EMprint" panose="020B0503020204020204" pitchFamily="34" charset="0"/>
              </a:rPr>
              <a:t>JUST </a:t>
            </a:r>
          </a:p>
          <a:p>
            <a:r>
              <a:rPr lang="en-US" sz="3200" dirty="0">
                <a:latin typeface="EMprint" panose="020B0503020204020204" pitchFamily="34" charset="0"/>
                <a:ea typeface="EMprint" panose="020B0503020204020204" pitchFamily="34" charset="0"/>
              </a:rPr>
              <a:t>BECAUSE </a:t>
            </a:r>
          </a:p>
          <a:p>
            <a:r>
              <a:rPr lang="en-US" sz="3200" dirty="0">
                <a:latin typeface="EMprint" panose="020B0503020204020204" pitchFamily="34" charset="0"/>
                <a:ea typeface="EMprint" panose="020B0503020204020204" pitchFamily="34" charset="0"/>
              </a:rPr>
              <a:t>THEY’RE </a:t>
            </a:r>
          </a:p>
          <a:p>
            <a:r>
              <a:rPr lang="en-US" sz="3200" dirty="0">
                <a:latin typeface="EMprint" panose="020B0503020204020204" pitchFamily="34" charset="0"/>
                <a:ea typeface="EMprint" panose="020B0503020204020204" pitchFamily="34" charset="0"/>
              </a:rPr>
              <a:t>NOT </a:t>
            </a:r>
          </a:p>
          <a:p>
            <a:r>
              <a:rPr lang="en-US" sz="3200" dirty="0">
                <a:latin typeface="EMprint" panose="020B0503020204020204" pitchFamily="34" charset="0"/>
                <a:ea typeface="EMprint" panose="020B0503020204020204" pitchFamily="34" charset="0"/>
              </a:rPr>
              <a:t>LIKE </a:t>
            </a:r>
          </a:p>
          <a:p>
            <a:r>
              <a:rPr lang="en-US" sz="3200" dirty="0">
                <a:latin typeface="EMprint" panose="020B0503020204020204" pitchFamily="34" charset="0"/>
                <a:ea typeface="EMprint" panose="020B0503020204020204" pitchFamily="34" charset="0"/>
              </a:rPr>
              <a:t>YOU</a:t>
            </a:r>
          </a:p>
        </p:txBody>
      </p:sp>
      <p:pic>
        <p:nvPicPr>
          <p:cNvPr id="8" name="Picture 7">
            <a:extLst>
              <a:ext uri="{FF2B5EF4-FFF2-40B4-BE49-F238E27FC236}">
                <a16:creationId xmlns:a16="http://schemas.microsoft.com/office/drawing/2014/main" id="{FD6B5BC4-554C-EAC4-22A1-EA7148C7E9DF}"/>
              </a:ext>
            </a:extLst>
          </p:cNvPr>
          <p:cNvPicPr>
            <a:picLocks noChangeAspect="1"/>
          </p:cNvPicPr>
          <p:nvPr/>
        </p:nvPicPr>
        <p:blipFill>
          <a:blip r:embed="rId3"/>
          <a:stretch>
            <a:fillRect/>
          </a:stretch>
        </p:blipFill>
        <p:spPr>
          <a:xfrm>
            <a:off x="2013285" y="609600"/>
            <a:ext cx="3987716" cy="5181600"/>
          </a:xfrm>
          <a:prstGeom prst="rect">
            <a:avLst/>
          </a:prstGeom>
        </p:spPr>
      </p:pic>
    </p:spTree>
    <p:extLst>
      <p:ext uri="{BB962C8B-B14F-4D97-AF65-F5344CB8AC3E}">
        <p14:creationId xmlns:p14="http://schemas.microsoft.com/office/powerpoint/2010/main" val="367638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B0A475-66A0-136D-3B4D-1272FA911841}"/>
              </a:ext>
            </a:extLst>
          </p:cNvPr>
          <p:cNvSpPr txBox="1"/>
          <p:nvPr/>
        </p:nvSpPr>
        <p:spPr>
          <a:xfrm>
            <a:off x="3766676" y="2828835"/>
            <a:ext cx="4658648" cy="1200329"/>
          </a:xfrm>
          <a:prstGeom prst="rect">
            <a:avLst/>
          </a:prstGeom>
          <a:noFill/>
        </p:spPr>
        <p:txBody>
          <a:bodyPr wrap="none" rtlCol="0">
            <a:spAutoFit/>
          </a:bodyPr>
          <a:lstStyle/>
          <a:p>
            <a:r>
              <a:rPr lang="en-US" sz="7200" dirty="0">
                <a:solidFill>
                  <a:schemeClr val="tx2">
                    <a:lumMod val="60000"/>
                    <a:lumOff val="40000"/>
                  </a:schemeClr>
                </a:solidFill>
                <a:latin typeface="EMprint" panose="020B0503020204020204" pitchFamily="34" charset="0"/>
                <a:ea typeface="EMprint" panose="020B0503020204020204" pitchFamily="34" charset="0"/>
              </a:rPr>
              <a:t>Questions?</a:t>
            </a:r>
          </a:p>
        </p:txBody>
      </p:sp>
    </p:spTree>
    <p:extLst>
      <p:ext uri="{BB962C8B-B14F-4D97-AF65-F5344CB8AC3E}">
        <p14:creationId xmlns:p14="http://schemas.microsoft.com/office/powerpoint/2010/main" val="1603493200"/>
      </p:ext>
    </p:extLst>
  </p:cSld>
  <p:clrMapOvr>
    <a:masterClrMapping/>
  </p:clrMapOvr>
</p:sld>
</file>

<file path=ppt/theme/theme1.xml><?xml version="1.0" encoding="utf-8"?>
<a:theme xmlns:a="http://schemas.openxmlformats.org/drawingml/2006/main" name="Imperial_Template_KEARL">
  <a:themeElements>
    <a:clrScheme name="Imperial">
      <a:dk1>
        <a:srgbClr val="000000"/>
      </a:dk1>
      <a:lt1>
        <a:srgbClr val="FFFFFF"/>
      </a:lt1>
      <a:dk2>
        <a:srgbClr val="0066B3"/>
      </a:dk2>
      <a:lt2>
        <a:srgbClr val="5A5A5A"/>
      </a:lt2>
      <a:accent1>
        <a:srgbClr val="0066B3"/>
      </a:accent1>
      <a:accent2>
        <a:srgbClr val="77C2EC"/>
      </a:accent2>
      <a:accent3>
        <a:srgbClr val="F05822"/>
      </a:accent3>
      <a:accent4>
        <a:srgbClr val="ED8B00"/>
      </a:accent4>
      <a:accent5>
        <a:srgbClr val="3A397B"/>
      </a:accent5>
      <a:accent6>
        <a:srgbClr val="7A4183"/>
      </a:accent6>
      <a:hlink>
        <a:srgbClr val="0066B3"/>
      </a:hlink>
      <a:folHlink>
        <a:srgbClr val="77C2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perialExxonmobilPresentationTemplate_Simplified w Proprietary">
  <a:themeElements>
    <a:clrScheme name="Imperial">
      <a:dk1>
        <a:srgbClr val="000000"/>
      </a:dk1>
      <a:lt1>
        <a:srgbClr val="FFFFFF"/>
      </a:lt1>
      <a:dk2>
        <a:srgbClr val="0066B3"/>
      </a:dk2>
      <a:lt2>
        <a:srgbClr val="5A5A5A"/>
      </a:lt2>
      <a:accent1>
        <a:srgbClr val="0066B3"/>
      </a:accent1>
      <a:accent2>
        <a:srgbClr val="77C2EC"/>
      </a:accent2>
      <a:accent3>
        <a:srgbClr val="F05822"/>
      </a:accent3>
      <a:accent4>
        <a:srgbClr val="ED8B00"/>
      </a:accent4>
      <a:accent5>
        <a:srgbClr val="3A397B"/>
      </a:accent5>
      <a:accent6>
        <a:srgbClr val="7A4183"/>
      </a:accent6>
      <a:hlink>
        <a:srgbClr val="0066B3"/>
      </a:hlink>
      <a:folHlink>
        <a:srgbClr val="77C2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mperial Presentation w Proprietary_widescreen">
  <a:themeElements>
    <a:clrScheme name="Imperial">
      <a:dk1>
        <a:srgbClr val="000000"/>
      </a:dk1>
      <a:lt1>
        <a:srgbClr val="FFFFFF"/>
      </a:lt1>
      <a:dk2>
        <a:srgbClr val="0066B3"/>
      </a:dk2>
      <a:lt2>
        <a:srgbClr val="5A5A5A"/>
      </a:lt2>
      <a:accent1>
        <a:srgbClr val="0066B3"/>
      </a:accent1>
      <a:accent2>
        <a:srgbClr val="77C2EC"/>
      </a:accent2>
      <a:accent3>
        <a:srgbClr val="F05822"/>
      </a:accent3>
      <a:accent4>
        <a:srgbClr val="ED8B00"/>
      </a:accent4>
      <a:accent5>
        <a:srgbClr val="3A397B"/>
      </a:accent5>
      <a:accent6>
        <a:srgbClr val="7A4183"/>
      </a:accent6>
      <a:hlink>
        <a:srgbClr val="0066B3"/>
      </a:hlink>
      <a:folHlink>
        <a:srgbClr val="77C2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erial Presentation_widescreen" id="{0D36302E-E85B-4824-9081-6D00AFD22521}" vid="{9C2E1EE2-A487-49CD-A729-F7BEA4C943C0}"/>
    </a:ext>
  </a:extLst>
</a:theme>
</file>

<file path=ppt/theme/theme4.xml><?xml version="1.0" encoding="utf-8"?>
<a:theme xmlns:a="http://schemas.openxmlformats.org/drawingml/2006/main" name="1_Imperial Presentation w Proprietary_widescreen">
  <a:themeElements>
    <a:clrScheme name="Imperial">
      <a:dk1>
        <a:srgbClr val="000000"/>
      </a:dk1>
      <a:lt1>
        <a:srgbClr val="FFFFFF"/>
      </a:lt1>
      <a:dk2>
        <a:srgbClr val="0066B3"/>
      </a:dk2>
      <a:lt2>
        <a:srgbClr val="5A5A5A"/>
      </a:lt2>
      <a:accent1>
        <a:srgbClr val="0066B3"/>
      </a:accent1>
      <a:accent2>
        <a:srgbClr val="77C2EC"/>
      </a:accent2>
      <a:accent3>
        <a:srgbClr val="F05822"/>
      </a:accent3>
      <a:accent4>
        <a:srgbClr val="ED8B00"/>
      </a:accent4>
      <a:accent5>
        <a:srgbClr val="3A397B"/>
      </a:accent5>
      <a:accent6>
        <a:srgbClr val="7A4183"/>
      </a:accent6>
      <a:hlink>
        <a:srgbClr val="0066B3"/>
      </a:hlink>
      <a:folHlink>
        <a:srgbClr val="77C2E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erial Presentation_widescreen" id="{C78CF381-F497-4896-A45A-122A081D9C57}" vid="{02A20052-C566-4332-AD35-0B11272452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EAA090A891E4597327A0D2383B843" ma:contentTypeVersion="15" ma:contentTypeDescription="Create a new document." ma:contentTypeScope="" ma:versionID="0e5674e32b1c0de12627a8f93611d0b9">
  <xsd:schema xmlns:xsd="http://www.w3.org/2001/XMLSchema" xmlns:xs="http://www.w3.org/2001/XMLSchema" xmlns:p="http://schemas.microsoft.com/office/2006/metadata/properties" xmlns:ns2="360b8a9c-db29-4596-a6a3-02e739bf8838" xmlns:ns3="843d2d77-c36e-4afc-85d3-bd798c3d5b39" targetNamespace="http://schemas.microsoft.com/office/2006/metadata/properties" ma:root="true" ma:fieldsID="33cef61a83fc54ccb0381d549b83437a" ns2:_="" ns3:_="">
    <xsd:import namespace="360b8a9c-db29-4596-a6a3-02e739bf8838"/>
    <xsd:import namespace="843d2d77-c36e-4afc-85d3-bd798c3d5b3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b8a9c-db29-4596-a6a3-02e739bf8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13e9677-5dd7-42cb-8846-6328edf4876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3d2d77-c36e-4afc-85d3-bd798c3d5b3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e518172-5b94-46f1-97db-ca07f964f81c}" ma:internalName="TaxCatchAll" ma:showField="CatchAllData" ma:web="843d2d77-c36e-4afc-85d3-bd798c3d5b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0b8a9c-db29-4596-a6a3-02e739bf8838">
      <Terms xmlns="http://schemas.microsoft.com/office/infopath/2007/PartnerControls"/>
    </lcf76f155ced4ddcb4097134ff3c332f>
    <TaxCatchAll xmlns="843d2d77-c36e-4afc-85d3-bd798c3d5b39" xsi:nil="true"/>
  </documentManagement>
</p:properties>
</file>

<file path=customXml/itemProps1.xml><?xml version="1.0" encoding="utf-8"?>
<ds:datastoreItem xmlns:ds="http://schemas.openxmlformats.org/officeDocument/2006/customXml" ds:itemID="{258A8506-EA31-4E5C-8346-2C8606A79A8C}"/>
</file>

<file path=customXml/itemProps2.xml><?xml version="1.0" encoding="utf-8"?>
<ds:datastoreItem xmlns:ds="http://schemas.openxmlformats.org/officeDocument/2006/customXml" ds:itemID="{36FE0DCA-4F78-4D95-85B9-EDB8F148F344}"/>
</file>

<file path=customXml/itemProps3.xml><?xml version="1.0" encoding="utf-8"?>
<ds:datastoreItem xmlns:ds="http://schemas.openxmlformats.org/officeDocument/2006/customXml" ds:itemID="{E13DB143-B532-4A92-A88E-4AF57B5193B3}"/>
</file>

<file path=docProps/app.xml><?xml version="1.0" encoding="utf-8"?>
<Properties xmlns="http://schemas.openxmlformats.org/officeDocument/2006/extended-properties" xmlns:vt="http://schemas.openxmlformats.org/officeDocument/2006/docPropsVTypes">
  <TotalTime>1299</TotalTime>
  <Words>2983</Words>
  <Application>Microsoft Office PowerPoint</Application>
  <PresentationFormat>Widescreen</PresentationFormat>
  <Paragraphs>281</Paragraphs>
  <Slides>7</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Arial</vt:lpstr>
      <vt:lpstr>Calibri</vt:lpstr>
      <vt:lpstr>EMprint</vt:lpstr>
      <vt:lpstr>EMprint Semibold</vt:lpstr>
      <vt:lpstr>Georgia</vt:lpstr>
      <vt:lpstr>Segoe Print</vt:lpstr>
      <vt:lpstr>Wingdings</vt:lpstr>
      <vt:lpstr>Imperial_Template_KEARL</vt:lpstr>
      <vt:lpstr>ImperialExxonmobilPresentationTemplate_Simplified w Proprietary</vt:lpstr>
      <vt:lpstr>Imperial Presentation w Proprietary_widescreen</vt:lpstr>
      <vt:lpstr>1_Imperial Presentation w Proprietary_widescreen</vt:lpstr>
      <vt:lpstr>PowerPoint Presentation</vt:lpstr>
      <vt:lpstr>People make mistakes.</vt:lpstr>
      <vt:lpstr>PowerPoint Presentation</vt:lpstr>
      <vt:lpstr>PowerPoint Presentation</vt:lpstr>
      <vt:lpstr>PowerPoint Presentation</vt:lpstr>
      <vt:lpstr>PowerPoint Presentation</vt:lpstr>
      <vt:lpstr>PowerPoint Presentation</vt:lpstr>
    </vt:vector>
  </TitlesOfParts>
  <Company>ExxonMobil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Development Hauling Team</dc:title>
  <dc:creator>Hewlett, Taylor K</dc:creator>
  <cp:lastModifiedBy>Blunt, Craig P</cp:lastModifiedBy>
  <cp:revision>54</cp:revision>
  <dcterms:created xsi:type="dcterms:W3CDTF">2023-10-31T14:46:54Z</dcterms:created>
  <dcterms:modified xsi:type="dcterms:W3CDTF">2024-04-18T14:19:24Z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666285182</vt:i4>
  </property>
  <property fmtid="{D5CDD505-2E9C-101B-9397-08002B2CF9AE}" pid="3" name="_NewReviewCycle">
    <vt:lpwstr/>
  </property>
  <property fmtid="{D5CDD505-2E9C-101B-9397-08002B2CF9AE}" pid="4" name="_EmailSubject">
    <vt:lpwstr>Latest Update To Slide Deck - People Don't Suck</vt:lpwstr>
  </property>
  <property fmtid="{D5CDD505-2E9C-101B-9397-08002B2CF9AE}" pid="5" name="_AuthorEmail">
    <vt:lpwstr>craig.p.blunt@esso.ca</vt:lpwstr>
  </property>
  <property fmtid="{D5CDD505-2E9C-101B-9397-08002B2CF9AE}" pid="6" name="_AuthorEmailDisplayName">
    <vt:lpwstr>Blunt, Craig P</vt:lpwstr>
  </property>
  <property fmtid="{D5CDD505-2E9C-101B-9397-08002B2CF9AE}" pid="7" name="_PreviousAdHocReviewCycleID">
    <vt:i4>624387044</vt:i4>
  </property>
  <property fmtid="{D5CDD505-2E9C-101B-9397-08002B2CF9AE}" pid="8" name="ContentTypeId">
    <vt:lpwstr>0x0101002D8EAA090A891E4597327A0D2383B843</vt:lpwstr>
  </property>
</Properties>
</file>